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7" r:id="rId5"/>
    <p:sldId id="262" r:id="rId6"/>
    <p:sldId id="261" r:id="rId7"/>
    <p:sldId id="258" r:id="rId8"/>
    <p:sldId id="263" r:id="rId9"/>
    <p:sldId id="266" r:id="rId10"/>
    <p:sldId id="268" r:id="rId11"/>
    <p:sldId id="267" r:id="rId12"/>
    <p:sldId id="265" r:id="rId13"/>
    <p:sldId id="264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5A0464-615A-4261-996E-0476CA7A9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40ADA5-2591-43FC-99A2-59BB06E8D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4FF7F4-E05B-4923-8184-DA1CA4E6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C69A-E49E-450A-911A-2E9DA4DA6547}" type="datetimeFigureOut">
              <a:rPr lang="fr-FR" smtClean="0"/>
              <a:t>13/02/2021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A494A6-B3B0-4278-86C5-21F6A6AC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367DE8-9F13-4A38-974E-D35B853A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F65-49DE-44C0-88FE-D0282428B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04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A5E70-ED89-4D7A-8B35-60DACC966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E7DE9C-68DA-4854-91E7-E7633BED5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67D35-920F-4CC0-BD20-FFDD211A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C69A-E49E-450A-911A-2E9DA4DA6547}" type="datetimeFigureOut">
              <a:rPr lang="fr-FR" smtClean="0"/>
              <a:t>13/02/2021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2C1633-712B-407F-A0EC-2387C9C0C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B3B6C9-4DB5-4D71-B348-DBA8F631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F65-49DE-44C0-88FE-D0282428B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98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87EFBC-B388-4A20-983F-E28FB0711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7A0255-1F70-4230-A335-DFF78DB26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AE6245-FFA6-428C-962C-648396E6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C69A-E49E-450A-911A-2E9DA4DA6547}" type="datetimeFigureOut">
              <a:rPr lang="fr-FR" smtClean="0"/>
              <a:t>13/02/2021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B3AC57-3973-4433-94FC-E9F370DA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EDAFF-CAAF-4CF5-8D3B-1769BB40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F65-49DE-44C0-88FE-D0282428B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04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85E23D-A721-4ADD-8B3E-1CF03331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79FDB-9738-4685-9E04-E6EE97BD1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EA4C17-0F16-49D3-A164-C9773E1F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C69A-E49E-450A-911A-2E9DA4DA6547}" type="datetimeFigureOut">
              <a:rPr lang="fr-FR" smtClean="0"/>
              <a:t>13/02/2021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E99D62-B072-4DC0-B820-6F2841E3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023BF-FA77-4E83-9446-52E9051F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F65-49DE-44C0-88FE-D0282428B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4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797B4-E7D9-4A5C-9454-3581BC29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B4A417-3FFC-4581-8DCA-E1400901B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28C95A-D921-40E5-B70F-07D48620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C69A-E49E-450A-911A-2E9DA4DA6547}" type="datetimeFigureOut">
              <a:rPr lang="fr-FR" smtClean="0"/>
              <a:t>13/02/2021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914825-78D0-4000-AE20-F667567D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B1EE76-457B-4B83-B3A1-553BD367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F65-49DE-44C0-88FE-D0282428B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78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FF740-E7CD-4B46-91D8-6DC041AB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2EAFD8-6A33-4905-9731-FBBC5D368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709A2F-0162-4C18-A272-88D344550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077DAB-54E6-4A5A-B2A0-5F132D224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C69A-E49E-450A-911A-2E9DA4DA6547}" type="datetimeFigureOut">
              <a:rPr lang="fr-FR" smtClean="0"/>
              <a:t>13/02/2021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B4FBD9-C1F0-4A3D-9E68-BA04E775E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7B209A-E93D-48D1-B283-ED75F3F1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F65-49DE-44C0-88FE-D0282428B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91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10607-C52C-421C-B7CD-94D83F89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88A54F-3013-40C7-AAAE-297BBE583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F6A02C-6C06-4D45-A8A7-723C51C3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350F77-C381-48D4-8917-29A7D6805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A7073F5-28FD-428A-B6C8-99A1D97E0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EEEA12-D451-4324-9F64-B3170D1C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C69A-E49E-450A-911A-2E9DA4DA6547}" type="datetimeFigureOut">
              <a:rPr lang="fr-FR" smtClean="0"/>
              <a:t>13/02/2021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1967DC-EAE7-4745-B630-DC6C5057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9AF5595-ACC6-45EE-9FE7-6CC502C4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F65-49DE-44C0-88FE-D0282428B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74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3E0F8-6930-45FB-9F73-5F8327343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DA93EB-31FF-420E-800D-A8C9E1DD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C69A-E49E-450A-911A-2E9DA4DA6547}" type="datetimeFigureOut">
              <a:rPr lang="fr-FR" smtClean="0"/>
              <a:t>13/02/2021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B4CDFC-AA43-4820-940B-3A08B6D6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000D33-3152-4AEF-AD73-1C235CFC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F65-49DE-44C0-88FE-D0282428B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40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CDE33A-C80E-4108-B59D-358416CD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C69A-E49E-450A-911A-2E9DA4DA6547}" type="datetimeFigureOut">
              <a:rPr lang="fr-FR" smtClean="0"/>
              <a:t>13/02/2021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4F0774-055A-4A41-943D-B14D52A3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9DB4C3-E8C7-44E4-BFD9-D29820B0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F65-49DE-44C0-88FE-D0282428B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4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82C03-7838-4F7F-BC52-7FDB972F9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807666-45FF-4AFF-8A4D-4B216E5DD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6150DD-2B87-4441-83F5-6DE0130B2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D0AF19-20B4-4C34-AC93-255D50FF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C69A-E49E-450A-911A-2E9DA4DA6547}" type="datetimeFigureOut">
              <a:rPr lang="fr-FR" smtClean="0"/>
              <a:t>13/02/2021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7CF164-9F06-4F7C-921B-E42768C4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7E4F3A-11D1-4D31-8AB7-3546F4F9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F65-49DE-44C0-88FE-D0282428B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80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2892A-C333-4881-8E57-6AC7A454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9387DAC-7A91-4D08-A6F7-113A9C513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AEECD5-4687-40EA-B075-2C2716080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C07877-8B69-4700-A06D-D3625D2C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C69A-E49E-450A-911A-2E9DA4DA6547}" type="datetimeFigureOut">
              <a:rPr lang="fr-FR" smtClean="0"/>
              <a:t>13/02/2021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A45331-7EA9-492A-A91A-F724085A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0A5D76-13D9-4F67-BB80-1C9038F3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F65-49DE-44C0-88FE-D0282428B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88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B155F6-71EA-4822-949E-38DECDB5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DE6BDA-7352-4D0F-A173-400B6276A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680DFF-B953-4A04-8DFD-64F7E5397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FC69A-E49E-450A-911A-2E9DA4DA6547}" type="datetimeFigureOut">
              <a:rPr lang="fr-FR" smtClean="0"/>
              <a:t>13/02/2021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92722D-F417-4828-B398-0A78A0651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35B95C-3B72-4747-8FDA-250ABFA13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EF65-49DE-44C0-88FE-D0282428B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04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F023-88DD-4CED-B27C-932C0BC3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Une nouvelle dynastie de rois : la dernière mais la plus …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E234A8-D0C0-41A6-A452-C1F026756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24" y="1690688"/>
            <a:ext cx="3200400" cy="3971925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D02A55-329E-4D5A-847C-99DDF026D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52" y="1707292"/>
            <a:ext cx="5150708" cy="51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ésultat de recherche d'images pour &quot;saint chapelle saint louis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53" y="163522"/>
            <a:ext cx="628650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Résultat de recherche d'images pour &quot;saint chapelle saint louis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66" y="3257299"/>
            <a:ext cx="6840220" cy="331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3" y="163522"/>
            <a:ext cx="3246284" cy="64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9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aint Louis embarqu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67" y="96957"/>
            <a:ext cx="3286125" cy="32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Mort de Saint Loui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48" y="133799"/>
            <a:ext cx="3133725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e siège en Egyp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24" y="3701226"/>
            <a:ext cx="312801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Résultat de recherche d'images pour &quot;mort de saint louis&quo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38" y="600435"/>
            <a:ext cx="4170680" cy="3943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90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88" y="991947"/>
            <a:ext cx="9798379" cy="508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2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83" y="2972160"/>
            <a:ext cx="4778242" cy="27954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6340" y="740289"/>
            <a:ext cx="7125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333333"/>
                </a:solidFill>
                <a:latin typeface="Helvetica Neue"/>
              </a:rPr>
              <a:t>La malédiction du Grand Maître</a:t>
            </a:r>
            <a:endParaRPr lang="fr-FR" dirty="0">
              <a:solidFill>
                <a:srgbClr val="333333"/>
              </a:solidFill>
              <a:latin typeface="Helvetica Neue"/>
            </a:endParaRPr>
          </a:p>
          <a:p>
            <a:r>
              <a:rPr lang="fr-FR" i="1" dirty="0">
                <a:solidFill>
                  <a:srgbClr val="333333"/>
                </a:solidFill>
                <a:latin typeface="Helvetica Neue"/>
              </a:rPr>
              <a:t>« Pape Clément… chevalier Guillaume de Nogaret… roi Philippe… avant un an, je vous cite à paraître au tribunal de Dieu pour y recevoir votre juste châtiment !… Maudits ! Maudits ! vous serez tous maudits jusqu'à la treizième génération de vos races !… »</a:t>
            </a:r>
            <a:endParaRPr lang="fr-FR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1026" name="Picture 2" descr="http://www.histoire-france.net/img/pages/philippe/mo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5" y="2435554"/>
            <a:ext cx="3663052" cy="415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08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02" y="161026"/>
            <a:ext cx="4574106" cy="635003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75758" y="1541253"/>
            <a:ext cx="4543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F0000"/>
                </a:solidFill>
              </a:rPr>
              <a:t>La guerre de Cent ans </a:t>
            </a:r>
          </a:p>
        </p:txBody>
      </p:sp>
    </p:spTree>
    <p:extLst>
      <p:ext uri="{BB962C8B-B14F-4D97-AF65-F5344CB8AC3E}">
        <p14:creationId xmlns:p14="http://schemas.microsoft.com/office/powerpoint/2010/main" val="365499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C6EADB-4B73-46EC-8B59-1B0464602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249"/>
            <a:ext cx="9144000" cy="970048"/>
          </a:xfrm>
        </p:spPr>
        <p:txBody>
          <a:bodyPr/>
          <a:lstStyle/>
          <a:p>
            <a:r>
              <a:rPr lang="fr-FR" dirty="0"/>
              <a:t>Une nouvelle dynastie 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960B86-4EFF-4AE4-938C-54B41292B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77" y="0"/>
            <a:ext cx="9206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4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03615B2-EF89-47AF-A012-066C23BE4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77" y="0"/>
            <a:ext cx="9206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B8ECFC7-EB20-4C07-A524-556F4463B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38" y="148282"/>
            <a:ext cx="8146078" cy="66649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9305CB-83FC-41B7-8E88-61C9A3B01F58}"/>
              </a:ext>
            </a:extLst>
          </p:cNvPr>
          <p:cNvSpPr/>
          <p:nvPr/>
        </p:nvSpPr>
        <p:spPr>
          <a:xfrm>
            <a:off x="2677297" y="24730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http://www.matvpratique.com/video/33920-comment-se-passe-la-ceremonie-du-sacre-du-roi-de-france</a:t>
            </a:r>
          </a:p>
        </p:txBody>
      </p:sp>
    </p:spTree>
    <p:extLst>
      <p:ext uri="{BB962C8B-B14F-4D97-AF65-F5344CB8AC3E}">
        <p14:creationId xmlns:p14="http://schemas.microsoft.com/office/powerpoint/2010/main" val="189184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8E756A5-A87E-4BD4-BCD9-24EB63067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0" y="170523"/>
            <a:ext cx="4835611" cy="62862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EF37A03-BB33-494C-B991-407AD7EFC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686" y="91851"/>
            <a:ext cx="2412020" cy="23708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E106197-142B-4D64-AFD7-FAB15CF0D2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2"/>
          <a:stretch/>
        </p:blipFill>
        <p:spPr>
          <a:xfrm>
            <a:off x="5238956" y="2653013"/>
            <a:ext cx="6459024" cy="42049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EF1C279-3A78-4A61-BEE9-5766BB5CF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53" y="52363"/>
            <a:ext cx="3402227" cy="25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8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ED59887-495E-4C4C-9970-E89DCA868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4" y="255759"/>
            <a:ext cx="3081654" cy="19190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83704D3-DE82-461D-8E99-6FEB434EE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12" y="255759"/>
            <a:ext cx="5297809" cy="28420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8638A7-6533-499D-90D4-8B8E4A0F8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85" y="183292"/>
            <a:ext cx="2794000" cy="3657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7074DC-A344-49A6-8597-775F31A8F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2" y="2465378"/>
            <a:ext cx="1727474" cy="420090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F3E6803-DA66-43CC-9452-35962F69FC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42" y="3996010"/>
            <a:ext cx="3188885" cy="27803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18D0D61-7D09-4EB6-855E-2FA61B5928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99" y="3184182"/>
            <a:ext cx="2999434" cy="35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5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5EB624-DDD8-4CB6-8EE7-33E0EDBBF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9" y="160766"/>
            <a:ext cx="4970248" cy="47488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21F1AFF-A3C2-422A-8F7F-C5E48350B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23" y="278322"/>
            <a:ext cx="4650002" cy="49162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13EF14-4EA5-4EA8-88E9-D39B5F471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00" y="3826104"/>
            <a:ext cx="4047482" cy="30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8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4E7C87-F821-4302-BD31-3DB0E0FFE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6"/>
          <a:stretch/>
        </p:blipFill>
        <p:spPr>
          <a:xfrm>
            <a:off x="927890" y="287418"/>
            <a:ext cx="4953925" cy="63530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C80415-BA09-4BA5-AACF-38DB468BD8A4}"/>
              </a:ext>
            </a:extLst>
          </p:cNvPr>
          <p:cNvSpPr/>
          <p:nvPr/>
        </p:nvSpPr>
        <p:spPr>
          <a:xfrm>
            <a:off x="6720350" y="5229653"/>
            <a:ext cx="4896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https://www.youtube.com/watch?v=Jxy5rOzHGXg</a:t>
            </a:r>
          </a:p>
        </p:txBody>
      </p:sp>
      <p:sp>
        <p:nvSpPr>
          <p:cNvPr id="4" name="AutoShape 2" descr="Résultat de recherche d'images pour &quot;philippe le bel arbre généalog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22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Résultat de recherche d'images pour &quot;le parlement saint louis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9" y="765127"/>
            <a:ext cx="3122143" cy="2232332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401A10-1052-4F7A-B474-5FE7A4CDD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6" y="3748194"/>
            <a:ext cx="2882368" cy="24716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Résultat de recherche d'images pour &quot;saint louis donnant l'aumone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76" y="1252874"/>
            <a:ext cx="3252903" cy="4366312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https://upload.wikimedia.org/wikipedia/commons/thumb/b/bd/First_%C3%A9cu%2C_issued_by_Louis_IX_of_France_in_1266.jpg/220px-First_%C3%A9cu%2C_issued_by_Louis_IX_of_France_in_126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18" y="1824364"/>
            <a:ext cx="3252903" cy="3223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25434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99</Words>
  <Application>Microsoft Office PowerPoint</Application>
  <PresentationFormat>Grand écran</PresentationFormat>
  <Paragraphs>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Thème Office</vt:lpstr>
      <vt:lpstr>Une nouvelle dynastie de rois : la dernière mais la plus …</vt:lpstr>
      <vt:lpstr>Une nouvelle dynastie 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nouvelle dynastie …</dc:title>
  <dc:creator>Vincent</dc:creator>
  <cp:lastModifiedBy>Vincent Brosseau</cp:lastModifiedBy>
  <cp:revision>11</cp:revision>
  <dcterms:created xsi:type="dcterms:W3CDTF">2018-12-01T13:06:15Z</dcterms:created>
  <dcterms:modified xsi:type="dcterms:W3CDTF">2021-02-13T15:04:50Z</dcterms:modified>
</cp:coreProperties>
</file>