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0" r:id="rId5"/>
    <p:sldId id="259" r:id="rId6"/>
    <p:sldId id="263" r:id="rId7"/>
    <p:sldId id="262" r:id="rId8"/>
    <p:sldId id="269" r:id="rId9"/>
    <p:sldId id="277" r:id="rId10"/>
    <p:sldId id="279" r:id="rId11"/>
    <p:sldId id="274" r:id="rId12"/>
    <p:sldId id="278" r:id="rId13"/>
    <p:sldId id="280" r:id="rId14"/>
    <p:sldId id="258" r:id="rId15"/>
    <p:sldId id="266" r:id="rId16"/>
    <p:sldId id="281" r:id="rId17"/>
    <p:sldId id="271" r:id="rId18"/>
    <p:sldId id="272" r:id="rId19"/>
    <p:sldId id="265"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0EC2C077-B2CA-4742-9D3B-6440733F7EB5}" type="datetimeFigureOut">
              <a:rPr lang="fr-FR" smtClean="0"/>
              <a:t>24/05/2020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53286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EC2C077-B2CA-4742-9D3B-6440733F7EB5}" type="datetimeFigureOut">
              <a:rPr lang="fr-FR" smtClean="0"/>
              <a:t>24/05/2020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147175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EC2C077-B2CA-4742-9D3B-6440733F7EB5}" type="datetimeFigureOut">
              <a:rPr lang="fr-FR" smtClean="0"/>
              <a:t>24/05/2020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18838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EC2C077-B2CA-4742-9D3B-6440733F7EB5}" type="datetimeFigureOut">
              <a:rPr lang="fr-FR" smtClean="0"/>
              <a:t>24/05/2020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406894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0EC2C077-B2CA-4742-9D3B-6440733F7EB5}" type="datetimeFigureOut">
              <a:rPr lang="fr-FR" smtClean="0"/>
              <a:t>24/05/2020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87675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EC2C077-B2CA-4742-9D3B-6440733F7EB5}" type="datetimeFigureOut">
              <a:rPr lang="fr-FR" smtClean="0"/>
              <a:t>24/05/2020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130208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EC2C077-B2CA-4742-9D3B-6440733F7EB5}" type="datetimeFigureOut">
              <a:rPr lang="fr-FR" smtClean="0"/>
              <a:t>24/05/2020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2474063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EC2C077-B2CA-4742-9D3B-6440733F7EB5}" type="datetimeFigureOut">
              <a:rPr lang="fr-FR" smtClean="0"/>
              <a:t>24/05/2020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163391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C2C077-B2CA-4742-9D3B-6440733F7EB5}" type="datetimeFigureOut">
              <a:rPr lang="fr-FR" smtClean="0"/>
              <a:t>24/05/2020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340073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EC2C077-B2CA-4742-9D3B-6440733F7EB5}" type="datetimeFigureOut">
              <a:rPr lang="fr-FR" smtClean="0"/>
              <a:t>24/05/2020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52144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EC2C077-B2CA-4742-9D3B-6440733F7EB5}" type="datetimeFigureOut">
              <a:rPr lang="fr-FR" smtClean="0"/>
              <a:t>24/05/2020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7CD2DB7-6708-4B81-BD5B-5B56BC7D8228}" type="slidenum">
              <a:rPr lang="fr-FR" smtClean="0"/>
              <a:t>‹N°›</a:t>
            </a:fld>
            <a:endParaRPr lang="fr-FR"/>
          </a:p>
        </p:txBody>
      </p:sp>
    </p:spTree>
    <p:extLst>
      <p:ext uri="{BB962C8B-B14F-4D97-AF65-F5344CB8AC3E}">
        <p14:creationId xmlns:p14="http://schemas.microsoft.com/office/powerpoint/2010/main" val="28189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2C077-B2CA-4742-9D3B-6440733F7EB5}" type="datetimeFigureOut">
              <a:rPr lang="fr-FR" smtClean="0"/>
              <a:t>24/05/2020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2DB7-6708-4B81-BD5B-5B56BC7D8228}" type="slidenum">
              <a:rPr lang="fr-FR" smtClean="0"/>
              <a:t>‹N°›</a:t>
            </a:fld>
            <a:endParaRPr lang="fr-FR"/>
          </a:p>
        </p:txBody>
      </p:sp>
    </p:spTree>
    <p:extLst>
      <p:ext uri="{BB962C8B-B14F-4D97-AF65-F5344CB8AC3E}">
        <p14:creationId xmlns:p14="http://schemas.microsoft.com/office/powerpoint/2010/main" val="365961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a:solidFill>
                  <a:srgbClr val="FF0000"/>
                </a:solidFill>
              </a:rPr>
              <a:t>Que deviennent les aliments que nous mangeons ?</a:t>
            </a: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72391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7477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20" y="0"/>
            <a:ext cx="10058400" cy="6638767"/>
          </a:xfrm>
          <a:prstGeom prst="rect">
            <a:avLst/>
          </a:prstGeom>
        </p:spPr>
      </p:pic>
    </p:spTree>
    <p:extLst>
      <p:ext uri="{BB962C8B-B14F-4D97-AF65-F5344CB8AC3E}">
        <p14:creationId xmlns:p14="http://schemas.microsoft.com/office/powerpoint/2010/main" val="3812336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188" y="643467"/>
            <a:ext cx="4693623" cy="5571066"/>
          </a:xfrm>
          <a:prstGeom prst="rect">
            <a:avLst/>
          </a:prstGeom>
        </p:spPr>
      </p:pic>
    </p:spTree>
    <p:extLst>
      <p:ext uri="{BB962C8B-B14F-4D97-AF65-F5344CB8AC3E}">
        <p14:creationId xmlns:p14="http://schemas.microsoft.com/office/powerpoint/2010/main" val="30283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99" y="751344"/>
            <a:ext cx="8231425" cy="3970318"/>
          </a:xfrm>
          <a:prstGeom prst="rect">
            <a:avLst/>
          </a:prstGeom>
        </p:spPr>
        <p:txBody>
          <a:bodyPr wrap="square">
            <a:spAutoFit/>
          </a:bodyPr>
          <a:lstStyle/>
          <a:p>
            <a:r>
              <a:rPr lang="fr-FR" dirty="0"/>
              <a:t>Lazzaro Spallanzani (1729-1799), abbé et professeur d’histoire naturelle à l’université de Pavie, reprend les travaux de Réaumur sur la digestion. Il émet l’hypothèse que la digestion est un phénomène purement chimique : les aliments seraient rendus liquides par des substances chimiques sécrétées par les organes. Après avoir récupéré un peu de liquide contenu dans son estomac, il réalise l’expérience suivante : « J’en fis entrer dans un tube en verre(…) ; je mis avec ce suc quelques brins de chair (…). Je le plaçai dans un fourneau où on éprouvait à peu près la chaleur de mon estomac ; j’y mis aussi un tube semblable avec une quantité d’eau qui était la même que celle du suc gastrique pour me servir de terme de comparaison.(…). Voici les éléments que j’observai. La chair qui était dans le suc gastrique commença à se défaire avant 12 heures et elle continua insensiblement jusqu’à ce qu’au bout de 35 heures, elle avait perdu toute consistance (…). Il n’en fut pas de même dans le tube où j’avais mis de l’eau (…) : la plus grande partie des fibres charnues plongées dans l’eau étaient encore entières au bout du troisième jour. » </a:t>
            </a:r>
          </a:p>
        </p:txBody>
      </p:sp>
      <p:sp>
        <p:nvSpPr>
          <p:cNvPr id="3" name="Rectangle 2"/>
          <p:cNvSpPr/>
          <p:nvPr/>
        </p:nvSpPr>
        <p:spPr>
          <a:xfrm>
            <a:off x="2850884" y="105013"/>
            <a:ext cx="8143818" cy="369332"/>
          </a:xfrm>
          <a:prstGeom prst="rect">
            <a:avLst/>
          </a:prstGeom>
        </p:spPr>
        <p:txBody>
          <a:bodyPr wrap="square">
            <a:spAutoFit/>
          </a:bodyPr>
          <a:lstStyle/>
          <a:p>
            <a:r>
              <a:rPr lang="fr-FR" dirty="0"/>
              <a:t>Expérience historique de Spallanzani: la transformation des aliments en nutriments </a:t>
            </a:r>
          </a:p>
        </p:txBody>
      </p:sp>
    </p:spTree>
    <p:extLst>
      <p:ext uri="{BB962C8B-B14F-4D97-AF65-F5344CB8AC3E}">
        <p14:creationId xmlns:p14="http://schemas.microsoft.com/office/powerpoint/2010/main" val="4016809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a:srcRect l="56089" t="34755" r="7607" b="6859"/>
          <a:stretch/>
        </p:blipFill>
        <p:spPr>
          <a:xfrm>
            <a:off x="6412368" y="501296"/>
            <a:ext cx="5581766" cy="5992088"/>
          </a:xfrm>
          <a:prstGeom prst="rect">
            <a:avLst/>
          </a:prstGeom>
        </p:spPr>
      </p:pic>
      <p:pic>
        <p:nvPicPr>
          <p:cNvPr id="5" name="Image 4"/>
          <p:cNvPicPr>
            <a:picLocks noChangeAspect="1"/>
          </p:cNvPicPr>
          <p:nvPr/>
        </p:nvPicPr>
        <p:blipFill rotWithShape="1">
          <a:blip r:embed="rId3"/>
          <a:srcRect l="54861" t="73769" r="7851" b="4737"/>
          <a:stretch/>
        </p:blipFill>
        <p:spPr>
          <a:xfrm>
            <a:off x="-142796" y="1028794"/>
            <a:ext cx="6423737" cy="2468546"/>
          </a:xfrm>
          <a:prstGeom prst="rect">
            <a:avLst/>
          </a:prstGeom>
        </p:spPr>
      </p:pic>
    </p:spTree>
    <p:extLst>
      <p:ext uri="{BB962C8B-B14F-4D97-AF65-F5344CB8AC3E}">
        <p14:creationId xmlns:p14="http://schemas.microsoft.com/office/powerpoint/2010/main" val="3926261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60814" t="7105" r="8129" b="7368"/>
          <a:stretch/>
        </p:blipFill>
        <p:spPr>
          <a:xfrm>
            <a:off x="6815925" y="154940"/>
            <a:ext cx="3547353" cy="6512560"/>
          </a:xfrm>
          <a:prstGeom prst="rect">
            <a:avLst/>
          </a:prstGeom>
        </p:spPr>
      </p:pic>
      <p:pic>
        <p:nvPicPr>
          <p:cNvPr id="3" name="Image 2"/>
          <p:cNvPicPr>
            <a:picLocks noChangeAspect="1"/>
          </p:cNvPicPr>
          <p:nvPr/>
        </p:nvPicPr>
        <p:blipFill rotWithShape="1">
          <a:blip r:embed="rId3"/>
          <a:srcRect l="50258" t="23389" r="10162" b="31095"/>
          <a:stretch/>
        </p:blipFill>
        <p:spPr>
          <a:xfrm>
            <a:off x="1441722" y="566341"/>
            <a:ext cx="4858900" cy="3725168"/>
          </a:xfrm>
          <a:prstGeom prst="rect">
            <a:avLst/>
          </a:prstGeom>
        </p:spPr>
      </p:pic>
    </p:spTree>
    <p:extLst>
      <p:ext uri="{BB962C8B-B14F-4D97-AF65-F5344CB8AC3E}">
        <p14:creationId xmlns:p14="http://schemas.microsoft.com/office/powerpoint/2010/main" val="653786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ctrTitle"/>
          </p:nvPr>
        </p:nvSpPr>
        <p:spPr>
          <a:xfrm>
            <a:off x="674237" y="914400"/>
            <a:ext cx="3657600" cy="2887579"/>
          </a:xfrm>
        </p:spPr>
        <p:txBody>
          <a:bodyPr>
            <a:normAutofit/>
          </a:bodyPr>
          <a:lstStyle/>
          <a:p>
            <a:r>
              <a:rPr lang="fr-FR" sz="4800" dirty="0">
                <a:solidFill>
                  <a:srgbClr val="FFFFFF"/>
                </a:solidFill>
              </a:rPr>
              <a:t>Des aliments aux nutriments</a:t>
            </a:r>
          </a:p>
        </p:txBody>
      </p:sp>
      <p:sp>
        <p:nvSpPr>
          <p:cNvPr id="3" name="Sous-titre 2"/>
          <p:cNvSpPr>
            <a:spLocks noGrp="1"/>
          </p:cNvSpPr>
          <p:nvPr>
            <p:ph type="subTitle" idx="1"/>
          </p:nvPr>
        </p:nvSpPr>
        <p:spPr>
          <a:xfrm>
            <a:off x="674237" y="4170501"/>
            <a:ext cx="3657600" cy="1525597"/>
          </a:xfrm>
        </p:spPr>
        <p:txBody>
          <a:bodyPr>
            <a:normAutofit/>
          </a:bodyPr>
          <a:lstStyle/>
          <a:p>
            <a:endParaRPr lang="fr-FR" sz="2000">
              <a:solidFill>
                <a:srgbClr val="FFFFFF"/>
              </a:solidFill>
            </a:endParaRPr>
          </a:p>
        </p:txBody>
      </p:sp>
      <p:cxnSp>
        <p:nvCxnSpPr>
          <p:cNvPr id="12"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2" descr="http://adoniczka.com/nutrimentsCM1-2017-18.jpg"/>
          <p:cNvPicPr>
            <a:picLocks noChangeAspect="1" noChangeArrowheads="1"/>
          </p:cNvPicPr>
          <p:nvPr/>
        </p:nvPicPr>
        <p:blipFill rotWithShape="1">
          <a:blip r:embed="rId2">
            <a:extLst>
              <a:ext uri="{28A0092B-C50C-407E-A947-70E740481C1C}">
                <a14:useLocalDpi xmlns:a14="http://schemas.microsoft.com/office/drawing/2010/main" val="0"/>
              </a:ext>
            </a:extLst>
          </a:blip>
          <a:srcRect t="8314"/>
          <a:stretch/>
        </p:blipFill>
        <p:spPr bwMode="auto">
          <a:xfrm>
            <a:off x="5632460" y="492573"/>
            <a:ext cx="5596268"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8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adoniczka.com/nutrimentsCM1-2018-19.jpg"/>
          <p:cNvPicPr>
            <a:picLocks noChangeAspect="1" noChangeArrowheads="1"/>
          </p:cNvPicPr>
          <p:nvPr/>
        </p:nvPicPr>
        <p:blipFill rotWithShape="1">
          <a:blip r:embed="rId2">
            <a:extLst>
              <a:ext uri="{28A0092B-C50C-407E-A947-70E740481C1C}">
                <a14:useLocalDpi xmlns:a14="http://schemas.microsoft.com/office/drawing/2010/main" val="0"/>
              </a:ext>
            </a:extLst>
          </a:blip>
          <a:srcRect b="19655"/>
          <a:stretch/>
        </p:blipFill>
        <p:spPr bwMode="auto">
          <a:xfrm>
            <a:off x="2551559" y="643466"/>
            <a:ext cx="5884288" cy="562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194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doniczka.com/nutrimentsCM1-2018-19.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78"/>
          <a:stretch/>
        </p:blipFill>
        <p:spPr bwMode="auto">
          <a:xfrm>
            <a:off x="1768564" y="191641"/>
            <a:ext cx="10048868" cy="605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052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192" t="64724" r="36947" b="8405"/>
          <a:stretch/>
        </p:blipFill>
        <p:spPr>
          <a:xfrm>
            <a:off x="591268" y="527323"/>
            <a:ext cx="10899084" cy="3261688"/>
          </a:xfrm>
          <a:prstGeom prst="rect">
            <a:avLst/>
          </a:prstGeom>
        </p:spPr>
      </p:pic>
    </p:spTree>
    <p:extLst>
      <p:ext uri="{BB962C8B-B14F-4D97-AF65-F5344CB8AC3E}">
        <p14:creationId xmlns:p14="http://schemas.microsoft.com/office/powerpoint/2010/main" val="3585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b="1" dirty="0">
                <a:solidFill>
                  <a:srgbClr val="FF0000"/>
                </a:solidFill>
              </a:rPr>
              <a:t>A ton avis, que deviennent les aliments dans notre corps ? Réalise un schéma légendé de ce que tu imagines</a:t>
            </a: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685462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5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dirty="0">
                <a:solidFill>
                  <a:srgbClr val="FFFFFF"/>
                </a:solidFill>
              </a:rPr>
              <a:t>La </a:t>
            </a:r>
            <a:r>
              <a:rPr lang="en-US" dirty="0" err="1">
                <a:solidFill>
                  <a:srgbClr val="FFFFFF"/>
                </a:solidFill>
              </a:rPr>
              <a:t>représentation</a:t>
            </a:r>
            <a:r>
              <a:rPr lang="en-US" dirty="0">
                <a:solidFill>
                  <a:srgbClr val="FFFFFF"/>
                </a:solidFill>
              </a:rPr>
              <a:t> de Marianne</a:t>
            </a:r>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r="-1" b="23616"/>
          <a:stretch/>
        </p:blipFill>
        <p:spPr>
          <a:xfrm>
            <a:off x="6096000" y="640080"/>
            <a:ext cx="5459470" cy="5578816"/>
          </a:xfrm>
          <a:prstGeom prst="rect">
            <a:avLst/>
          </a:prstGeom>
        </p:spPr>
      </p:pic>
    </p:spTree>
    <p:extLst>
      <p:ext uri="{BB962C8B-B14F-4D97-AF65-F5344CB8AC3E}">
        <p14:creationId xmlns:p14="http://schemas.microsoft.com/office/powerpoint/2010/main" val="3429647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20576" t="12718" r="8398" b="8248"/>
          <a:stretch/>
        </p:blipFill>
        <p:spPr>
          <a:xfrm>
            <a:off x="2508738" y="273538"/>
            <a:ext cx="8659447" cy="6432062"/>
          </a:xfrm>
          <a:prstGeom prst="rect">
            <a:avLst/>
          </a:prstGeom>
        </p:spPr>
      </p:pic>
    </p:spTree>
    <p:extLst>
      <p:ext uri="{BB962C8B-B14F-4D97-AF65-F5344CB8AC3E}">
        <p14:creationId xmlns:p14="http://schemas.microsoft.com/office/powerpoint/2010/main" val="282105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0787" t="6579" r="42885" b="8480"/>
          <a:stretch/>
        </p:blipFill>
        <p:spPr>
          <a:xfrm>
            <a:off x="4587631" y="233082"/>
            <a:ext cx="3751384" cy="5847610"/>
          </a:xfrm>
          <a:prstGeom prst="rect">
            <a:avLst/>
          </a:prstGeom>
        </p:spPr>
      </p:pic>
    </p:spTree>
    <p:extLst>
      <p:ext uri="{BB962C8B-B14F-4D97-AF65-F5344CB8AC3E}">
        <p14:creationId xmlns:p14="http://schemas.microsoft.com/office/powerpoint/2010/main" val="2683013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44103" t="8356" r="7895" b="3676"/>
          <a:stretch/>
        </p:blipFill>
        <p:spPr>
          <a:xfrm>
            <a:off x="3263900" y="58216"/>
            <a:ext cx="5565775" cy="6799784"/>
          </a:xfrm>
          <a:prstGeom prst="rect">
            <a:avLst/>
          </a:prstGeom>
        </p:spPr>
      </p:pic>
    </p:spTree>
    <p:extLst>
      <p:ext uri="{BB962C8B-B14F-4D97-AF65-F5344CB8AC3E}">
        <p14:creationId xmlns:p14="http://schemas.microsoft.com/office/powerpoint/2010/main" val="3768148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9064" t="7105" r="38793" b="27742"/>
          <a:stretch/>
        </p:blipFill>
        <p:spPr>
          <a:xfrm>
            <a:off x="476491" y="328844"/>
            <a:ext cx="5957967" cy="6140718"/>
          </a:xfrm>
          <a:prstGeom prst="rect">
            <a:avLst/>
          </a:prstGeom>
        </p:spPr>
      </p:pic>
      <p:pic>
        <p:nvPicPr>
          <p:cNvPr id="3" name="Image 2"/>
          <p:cNvPicPr>
            <a:picLocks noChangeAspect="1"/>
          </p:cNvPicPr>
          <p:nvPr/>
        </p:nvPicPr>
        <p:blipFill rotWithShape="1">
          <a:blip r:embed="rId3"/>
          <a:srcRect l="3192" t="23389" r="49056" b="55565"/>
          <a:stretch/>
        </p:blipFill>
        <p:spPr>
          <a:xfrm>
            <a:off x="6120421" y="2142700"/>
            <a:ext cx="5862146" cy="1722463"/>
          </a:xfrm>
          <a:prstGeom prst="rect">
            <a:avLst/>
          </a:prstGeom>
        </p:spPr>
      </p:pic>
    </p:spTree>
    <p:extLst>
      <p:ext uri="{BB962C8B-B14F-4D97-AF65-F5344CB8AC3E}">
        <p14:creationId xmlns:p14="http://schemas.microsoft.com/office/powerpoint/2010/main" val="29529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Petit film sur la digestion</a:t>
            </a:r>
          </a:p>
        </p:txBody>
      </p:sp>
      <p:sp>
        <p:nvSpPr>
          <p:cNvPr id="3" name="Sous-titre 2"/>
          <p:cNvSpPr>
            <a:spLocks noGrp="1"/>
          </p:cNvSpPr>
          <p:nvPr>
            <p:ph type="subTitle" idx="1"/>
          </p:nvPr>
        </p:nvSpPr>
        <p:spPr/>
        <p:txBody>
          <a:bodyPr/>
          <a:lstStyle/>
          <a:p>
            <a:r>
              <a:rPr lang="fr-FR" dirty="0">
                <a:hlinkClick r:id="rId2"/>
              </a:rPr>
              <a:t>https://www.reseau-canope.fr/corpus/video/la-digestion-47.html</a:t>
            </a:r>
            <a:endParaRPr lang="fr-FR" dirty="0"/>
          </a:p>
          <a:p>
            <a:endParaRPr lang="fr-FR" dirty="0"/>
          </a:p>
        </p:txBody>
      </p:sp>
    </p:spTree>
    <p:extLst>
      <p:ext uri="{BB962C8B-B14F-4D97-AF65-F5344CB8AC3E}">
        <p14:creationId xmlns:p14="http://schemas.microsoft.com/office/powerpoint/2010/main" val="300038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1841" y="1396240"/>
            <a:ext cx="10282892" cy="4062651"/>
          </a:xfrm>
          <a:prstGeom prst="rect">
            <a:avLst/>
          </a:prstGeom>
        </p:spPr>
        <p:txBody>
          <a:bodyPr wrap="square">
            <a:spAutoFit/>
          </a:bodyPr>
          <a:lstStyle/>
          <a:p>
            <a:pPr algn="just"/>
            <a:r>
              <a:rPr lang="fr-FR" sz="4000" dirty="0"/>
              <a:t>Au XVIII e siècle, les scientifiques s’interrogent sur le mécanisme de la digestion. Une des théories de l’époque est celle de Giovanni Borelli (1608-1672) pour qui la digestion serait un phénomène purement mécanique : les aliments seraient simplement broyés dans le tube digestif.</a:t>
            </a:r>
          </a:p>
          <a:p>
            <a:endParaRPr lang="fr-FR" dirty="0"/>
          </a:p>
        </p:txBody>
      </p:sp>
    </p:spTree>
    <p:extLst>
      <p:ext uri="{BB962C8B-B14F-4D97-AF65-F5344CB8AC3E}">
        <p14:creationId xmlns:p14="http://schemas.microsoft.com/office/powerpoint/2010/main" val="30444974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324</Words>
  <Application>Microsoft Office PowerPoint</Application>
  <PresentationFormat>Grand écran</PresentationFormat>
  <Paragraphs>9</Paragraphs>
  <Slides>19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Calibri Light</vt:lpstr>
      <vt:lpstr>Thème Office</vt:lpstr>
      <vt:lpstr>Que deviennent les aliments que nous mangeons ?</vt:lpstr>
      <vt:lpstr>A ton avis, que deviennent les aliments dans notre corps ? Réalise un schéma légendé de ce que tu imagines</vt:lpstr>
      <vt:lpstr>La représentation de Marianne</vt:lpstr>
      <vt:lpstr>Présentation PowerPoint</vt:lpstr>
      <vt:lpstr>Présentation PowerPoint</vt:lpstr>
      <vt:lpstr>Présentation PowerPoint</vt:lpstr>
      <vt:lpstr>Présentation PowerPoint</vt:lpstr>
      <vt:lpstr>Petit film sur la digestion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aliments aux nutriments</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 deviennent les aliments que nous mangeons ?</dc:title>
  <dc:creator>BROSSEAU Marie-Noelle</dc:creator>
  <cp:lastModifiedBy>Vincent Brosseau</cp:lastModifiedBy>
  <cp:revision>15</cp:revision>
  <dcterms:created xsi:type="dcterms:W3CDTF">2020-05-12T07:49:33Z</dcterms:created>
  <dcterms:modified xsi:type="dcterms:W3CDTF">2020-05-24T07:15:38Z</dcterms:modified>
</cp:coreProperties>
</file>