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B3C63-EFF8-9E4E-A13C-8BE08F9609DB}" v="57" dt="2024-09-15T09:53:07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/>
    <p:restoredTop sz="94681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9:21:00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9:21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4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1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2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5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0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8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2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0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5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4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04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112C5-2134-5844-3264-E3B11D58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948" y="1233378"/>
            <a:ext cx="5441285" cy="2364964"/>
          </a:xfrm>
        </p:spPr>
        <p:txBody>
          <a:bodyPr anchor="t">
            <a:norm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LE BASSIN D’ARCACHON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A010D7-30C9-33C9-47D4-6FB77510F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948" y="3598339"/>
            <a:ext cx="5441286" cy="1675335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BA9C80"/>
              </a:solidFill>
            </a:endParaRPr>
          </a:p>
          <a:p>
            <a:endParaRPr lang="fr-FR" dirty="0">
              <a:solidFill>
                <a:srgbClr val="BA9C80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Présenté par Théa KINDER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2" name="Picture 3" descr="Vue basse de nuages dans le ciel">
            <a:extLst>
              <a:ext uri="{FF2B5EF4-FFF2-40B4-BE49-F238E27FC236}">
                <a16:creationId xmlns:a16="http://schemas.microsoft.com/office/drawing/2014/main" id="{EF4A9720-221E-682F-606E-69494DE183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34" r="28469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CFB75-DD03-0084-C81D-E3D6836D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925" y="228130"/>
            <a:ext cx="3532632" cy="16387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Plan du Bassin d’Arcachon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9A44366E-144C-8F88-F8C1-7B5A6234ED21}"/>
                  </a:ext>
                </a:extLst>
              </p14:cNvPr>
              <p14:cNvContentPartPr/>
              <p14:nvPr/>
            </p14:nvContentPartPr>
            <p14:xfrm>
              <a:off x="2103356" y="-411999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9A44366E-144C-8F88-F8C1-7B5A6234ED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4716" y="-4209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CD5A80D-F02E-BC7E-9831-8E86F3CABF57}"/>
                  </a:ext>
                </a:extLst>
              </p14:cNvPr>
              <p14:cNvContentPartPr/>
              <p14:nvPr/>
            </p14:nvContentPartPr>
            <p14:xfrm>
              <a:off x="1850636" y="-913479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CD5A80D-F02E-BC7E-9831-8E86F3CABF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1636" y="-92211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Espace réservé du contenu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D2080C49-B515-97C8-B8B8-899405FFE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24443" y="228130"/>
            <a:ext cx="6655633" cy="6401740"/>
          </a:xfrm>
        </p:spPr>
      </p:pic>
      <p:sp>
        <p:nvSpPr>
          <p:cNvPr id="13" name="Étoile à 5 branches 12">
            <a:extLst>
              <a:ext uri="{FF2B5EF4-FFF2-40B4-BE49-F238E27FC236}">
                <a16:creationId xmlns:a16="http://schemas.microsoft.com/office/drawing/2014/main" id="{55460701-41A1-2309-DD48-B86C7657C736}"/>
              </a:ext>
            </a:extLst>
          </p:cNvPr>
          <p:cNvSpPr/>
          <p:nvPr/>
        </p:nvSpPr>
        <p:spPr>
          <a:xfrm>
            <a:off x="4064882" y="1231479"/>
            <a:ext cx="374754" cy="3747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>
            <a:extLst>
              <a:ext uri="{FF2B5EF4-FFF2-40B4-BE49-F238E27FC236}">
                <a16:creationId xmlns:a16="http://schemas.microsoft.com/office/drawing/2014/main" id="{1FA129FC-B19B-0857-24B7-C840476CA9F6}"/>
              </a:ext>
            </a:extLst>
          </p:cNvPr>
          <p:cNvSpPr/>
          <p:nvPr/>
        </p:nvSpPr>
        <p:spPr>
          <a:xfrm>
            <a:off x="1250380" y="4038210"/>
            <a:ext cx="374754" cy="3747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>
            <a:extLst>
              <a:ext uri="{FF2B5EF4-FFF2-40B4-BE49-F238E27FC236}">
                <a16:creationId xmlns:a16="http://schemas.microsoft.com/office/drawing/2014/main" id="{1048E277-632A-AE43-B1D7-97317D54CCDC}"/>
              </a:ext>
            </a:extLst>
          </p:cNvPr>
          <p:cNvSpPr/>
          <p:nvPr/>
        </p:nvSpPr>
        <p:spPr>
          <a:xfrm>
            <a:off x="2818150" y="3429000"/>
            <a:ext cx="374754" cy="4405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>
            <a:extLst>
              <a:ext uri="{FF2B5EF4-FFF2-40B4-BE49-F238E27FC236}">
                <a16:creationId xmlns:a16="http://schemas.microsoft.com/office/drawing/2014/main" id="{F34E2EFB-7B18-CF30-45B2-1C5E41FA37E7}"/>
              </a:ext>
            </a:extLst>
          </p:cNvPr>
          <p:cNvSpPr/>
          <p:nvPr/>
        </p:nvSpPr>
        <p:spPr>
          <a:xfrm>
            <a:off x="1954918" y="5868651"/>
            <a:ext cx="374754" cy="3747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2E018E-C079-6868-FC0B-B2B981611DC7}"/>
              </a:ext>
            </a:extLst>
          </p:cNvPr>
          <p:cNvSpPr txBox="1"/>
          <p:nvPr/>
        </p:nvSpPr>
        <p:spPr>
          <a:xfrm>
            <a:off x="1136687" y="5679067"/>
            <a:ext cx="168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Dune du Pilat</a:t>
            </a:r>
          </a:p>
        </p:txBody>
      </p:sp>
    </p:spTree>
    <p:extLst>
      <p:ext uri="{BB962C8B-B14F-4D97-AF65-F5344CB8AC3E}">
        <p14:creationId xmlns:p14="http://schemas.microsoft.com/office/powerpoint/2010/main" val="334626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8109E-7FD4-D93C-7A6A-5ED2E6D29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ARES et ARCACHON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86765-B2CC-150B-C788-F05B24CF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549202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ARES est une petite ville du bord du Bassin d’Arcachon</a:t>
            </a:r>
          </a:p>
          <a:p>
            <a:r>
              <a:rPr lang="fr-FR" dirty="0">
                <a:solidFill>
                  <a:schemeClr val="bg2"/>
                </a:solidFill>
              </a:rPr>
              <a:t>En face il y a ARCACHON la plus grande ville du Bassin qui a d’ailleurs donnée son nom au Bassin d’Arcachon</a:t>
            </a:r>
          </a:p>
        </p:txBody>
      </p:sp>
      <p:pic>
        <p:nvPicPr>
          <p:cNvPr id="5" name="Image 4" descr="Une image contenant ciel, plein air, lac, soirée&#10;&#10;Description générée automatiquement">
            <a:extLst>
              <a:ext uri="{FF2B5EF4-FFF2-40B4-BE49-F238E27FC236}">
                <a16:creationId xmlns:a16="http://schemas.microsoft.com/office/drawing/2014/main" id="{1502B356-99CB-A48D-E8C2-650B9869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3422067"/>
            <a:ext cx="2427099" cy="3236131"/>
          </a:xfrm>
          <a:prstGeom prst="rect">
            <a:avLst/>
          </a:prstGeom>
        </p:spPr>
      </p:pic>
      <p:pic>
        <p:nvPicPr>
          <p:cNvPr id="7" name="Image 6" descr="Une image contenant plein air, ciel, bâtiment, maison&#10;&#10;Description générée automatiquement">
            <a:extLst>
              <a:ext uri="{FF2B5EF4-FFF2-40B4-BE49-F238E27FC236}">
                <a16:creationId xmlns:a16="http://schemas.microsoft.com/office/drawing/2014/main" id="{DE8168B0-2C6D-7BE1-7409-D9EBFC5BE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458" y="3454614"/>
            <a:ext cx="2427098" cy="32361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1DEF17-3D5E-1F03-9338-44E1C5C0E21D}"/>
              </a:ext>
            </a:extLst>
          </p:cNvPr>
          <p:cNvSpPr txBox="1"/>
          <p:nvPr/>
        </p:nvSpPr>
        <p:spPr>
          <a:xfrm>
            <a:off x="4277532" y="3940076"/>
            <a:ext cx="3926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ACTIVITES A ARES ET ARCACHON  :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VOILE</a:t>
            </a:r>
          </a:p>
          <a:p>
            <a:r>
              <a:rPr lang="fr-FR" dirty="0">
                <a:solidFill>
                  <a:schemeClr val="bg2"/>
                </a:solidFill>
              </a:rPr>
              <a:t>PADDLE</a:t>
            </a:r>
          </a:p>
          <a:p>
            <a:r>
              <a:rPr lang="fr-FR" dirty="0">
                <a:solidFill>
                  <a:schemeClr val="bg2"/>
                </a:solidFill>
              </a:rPr>
              <a:t>BATEAU</a:t>
            </a:r>
          </a:p>
          <a:p>
            <a:r>
              <a:rPr lang="fr-FR" dirty="0">
                <a:solidFill>
                  <a:schemeClr val="bg2"/>
                </a:solidFill>
              </a:rPr>
              <a:t>BAIGNADE</a:t>
            </a:r>
          </a:p>
          <a:p>
            <a:r>
              <a:rPr lang="fr-FR" dirty="0">
                <a:solidFill>
                  <a:schemeClr val="bg2"/>
                </a:solidFill>
              </a:rPr>
              <a:t>VELO</a:t>
            </a:r>
          </a:p>
          <a:p>
            <a:r>
              <a:rPr lang="fr-FR" dirty="0">
                <a:solidFill>
                  <a:schemeClr val="bg2"/>
                </a:solidFill>
              </a:rPr>
              <a:t>PROMENADE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FEB21C-0DDB-9942-02D0-202ED5A64B70}"/>
              </a:ext>
            </a:extLst>
          </p:cNvPr>
          <p:cNvSpPr txBox="1"/>
          <p:nvPr/>
        </p:nvSpPr>
        <p:spPr>
          <a:xfrm rot="20528953">
            <a:off x="197269" y="4639058"/>
            <a:ext cx="90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CC793B-48F0-5AEC-9D5D-1D3A57B71167}"/>
              </a:ext>
            </a:extLst>
          </p:cNvPr>
          <p:cNvSpPr txBox="1"/>
          <p:nvPr/>
        </p:nvSpPr>
        <p:spPr>
          <a:xfrm rot="19423807">
            <a:off x="7624467" y="4855466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ARCACHON</a:t>
            </a:r>
          </a:p>
        </p:txBody>
      </p:sp>
    </p:spTree>
    <p:extLst>
      <p:ext uri="{BB962C8B-B14F-4D97-AF65-F5344CB8AC3E}">
        <p14:creationId xmlns:p14="http://schemas.microsoft.com/office/powerpoint/2010/main" val="267263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5E587-2327-2BB4-33FD-8C213EF4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GASTRONOMIE AU BASSIN</a:t>
            </a:r>
          </a:p>
        </p:txBody>
      </p:sp>
      <p:pic>
        <p:nvPicPr>
          <p:cNvPr id="9" name="Image 8" descr="Une image contenant nouille, nourriture, pâtes, table&#10;&#10;Description générée automatiquement">
            <a:extLst>
              <a:ext uri="{FF2B5EF4-FFF2-40B4-BE49-F238E27FC236}">
                <a16:creationId xmlns:a16="http://schemas.microsoft.com/office/drawing/2014/main" id="{7351EDDB-2524-C19D-800F-04ADE1DD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72" y="1866900"/>
            <a:ext cx="2786062" cy="3714750"/>
          </a:xfrm>
          <a:prstGeom prst="rect">
            <a:avLst/>
          </a:prstGeom>
        </p:spPr>
      </p:pic>
      <p:pic>
        <p:nvPicPr>
          <p:cNvPr id="11" name="Image 10" descr="Une image contenant fruit de mer, crustacé, vaisselle, moule&#10;&#10;Description générée automatiquement">
            <a:extLst>
              <a:ext uri="{FF2B5EF4-FFF2-40B4-BE49-F238E27FC236}">
                <a16:creationId xmlns:a16="http://schemas.microsoft.com/office/drawing/2014/main" id="{403FB70F-AD69-3CCC-61B4-903D71B5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86" y="1866900"/>
            <a:ext cx="2923368" cy="3714750"/>
          </a:xfrm>
          <a:prstGeom prst="rect">
            <a:avLst/>
          </a:prstGeom>
        </p:spPr>
      </p:pic>
      <p:pic>
        <p:nvPicPr>
          <p:cNvPr id="13" name="Image 12" descr="Une image contenant nourriture, vaisselle, ciel, plein air&#10;&#10;Description générée automatiquement">
            <a:extLst>
              <a:ext uri="{FF2B5EF4-FFF2-40B4-BE49-F238E27FC236}">
                <a16:creationId xmlns:a16="http://schemas.microsoft.com/office/drawing/2014/main" id="{4E7BA848-0637-55FA-C155-FFE4AF0F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612" y="1866900"/>
            <a:ext cx="2786063" cy="3714750"/>
          </a:xfrm>
          <a:prstGeom prst="rect">
            <a:avLst/>
          </a:prstGeom>
        </p:spPr>
      </p:pic>
      <p:pic>
        <p:nvPicPr>
          <p:cNvPr id="17" name="Espace réservé du contenu 16" descr="Une image contenant nourriture, Plat, vaisselle, table&#10;&#10;Description générée automatiquement">
            <a:extLst>
              <a:ext uri="{FF2B5EF4-FFF2-40B4-BE49-F238E27FC236}">
                <a16:creationId xmlns:a16="http://schemas.microsoft.com/office/drawing/2014/main" id="{08A91A7E-3C4E-8D59-077A-9013F5641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0258" y="1866900"/>
            <a:ext cx="2786062" cy="3714750"/>
          </a:xfr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DAD598-7C70-6632-5F2A-8FA89BB97E48}"/>
              </a:ext>
            </a:extLst>
          </p:cNvPr>
          <p:cNvSpPr txBox="1"/>
          <p:nvPr/>
        </p:nvSpPr>
        <p:spPr>
          <a:xfrm>
            <a:off x="391886" y="5858359"/>
            <a:ext cx="146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Couteaux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D072BD1-894C-FF27-22FE-D0037389C780}"/>
              </a:ext>
            </a:extLst>
          </p:cNvPr>
          <p:cNvSpPr txBox="1"/>
          <p:nvPr/>
        </p:nvSpPr>
        <p:spPr>
          <a:xfrm>
            <a:off x="3316637" y="5858359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Pâtes aux palourdes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47816F-A5CF-2705-1CBF-61D48D26B29B}"/>
              </a:ext>
            </a:extLst>
          </p:cNvPr>
          <p:cNvSpPr txBox="1"/>
          <p:nvPr/>
        </p:nvSpPr>
        <p:spPr>
          <a:xfrm>
            <a:off x="6131489" y="5879068"/>
            <a:ext cx="278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Plateau de fruits de mer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7F4341-6393-06BF-BA24-1276FDD00A05}"/>
              </a:ext>
            </a:extLst>
          </p:cNvPr>
          <p:cNvSpPr txBox="1"/>
          <p:nvPr/>
        </p:nvSpPr>
        <p:spPr>
          <a:xfrm>
            <a:off x="9322130" y="5879068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Fritures : éperlan</a:t>
            </a:r>
          </a:p>
        </p:txBody>
      </p:sp>
    </p:spTree>
    <p:extLst>
      <p:ext uri="{BB962C8B-B14F-4D97-AF65-F5344CB8AC3E}">
        <p14:creationId xmlns:p14="http://schemas.microsoft.com/office/powerpoint/2010/main" val="397070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22066-CD3D-74BD-508E-714741F3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PAYSAGES DU BASSIN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Espace réservé du contenu 8" descr="Une image contenant plein air, eau, ciel, plage&#10;&#10;Description générée automatiquement">
            <a:extLst>
              <a:ext uri="{FF2B5EF4-FFF2-40B4-BE49-F238E27FC236}">
                <a16:creationId xmlns:a16="http://schemas.microsoft.com/office/drawing/2014/main" id="{F5CA41ED-4564-48D1-A703-0AAA83092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93" y="1866900"/>
            <a:ext cx="2786062" cy="4751550"/>
          </a:xfrm>
        </p:spPr>
      </p:pic>
      <p:pic>
        <p:nvPicPr>
          <p:cNvPr id="13" name="Image 12" descr="Une image contenant plein air, ciel, arbre, eau&#10;&#10;Description générée automatiquement">
            <a:extLst>
              <a:ext uri="{FF2B5EF4-FFF2-40B4-BE49-F238E27FC236}">
                <a16:creationId xmlns:a16="http://schemas.microsoft.com/office/drawing/2014/main" id="{250D96F6-5A28-C1BD-3F99-6B4B4CC6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77" y="1866900"/>
            <a:ext cx="2786062" cy="4751549"/>
          </a:xfrm>
          <a:prstGeom prst="rect">
            <a:avLst/>
          </a:prstGeom>
        </p:spPr>
      </p:pic>
      <p:pic>
        <p:nvPicPr>
          <p:cNvPr id="15" name="Image 14" descr="Une image contenant plein air, arbre, ciel, eau&#10;&#10;Description générée automatiquement">
            <a:extLst>
              <a:ext uri="{FF2B5EF4-FFF2-40B4-BE49-F238E27FC236}">
                <a16:creationId xmlns:a16="http://schemas.microsoft.com/office/drawing/2014/main" id="{DB630E0C-3994-5D92-240D-99E847BB1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061" y="1866900"/>
            <a:ext cx="3078393" cy="2308795"/>
          </a:xfrm>
          <a:prstGeom prst="rect">
            <a:avLst/>
          </a:prstGeom>
        </p:spPr>
      </p:pic>
      <p:pic>
        <p:nvPicPr>
          <p:cNvPr id="17" name="Image 16" descr="Une image contenant plein air, eau, nuage, lac&#10;&#10;Description générée automatiquement">
            <a:extLst>
              <a:ext uri="{FF2B5EF4-FFF2-40B4-BE49-F238E27FC236}">
                <a16:creationId xmlns:a16="http://schemas.microsoft.com/office/drawing/2014/main" id="{554F0675-D6E5-A2C0-17FE-55BF5E937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061" y="4309656"/>
            <a:ext cx="3078392" cy="23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519DA-B240-96B6-A9E2-2F285788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LA DUNE DU PILAT</a:t>
            </a:r>
          </a:p>
        </p:txBody>
      </p:sp>
      <p:pic>
        <p:nvPicPr>
          <p:cNvPr id="6" name="Espace réservé du contenu 5" descr="Une image contenant plein air, ciel, eau, lac&#10;&#10;Le contenu généré par l’IA peut être incorrect.">
            <a:extLst>
              <a:ext uri="{FF2B5EF4-FFF2-40B4-BE49-F238E27FC236}">
                <a16:creationId xmlns:a16="http://schemas.microsoft.com/office/drawing/2014/main" id="{DF614496-F800-E1BA-87CF-8D0E0B0B1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084" y="1983460"/>
            <a:ext cx="7346499" cy="398338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8B7D17-6DD6-B356-5DFC-0E104B413B4F}"/>
              </a:ext>
            </a:extLst>
          </p:cNvPr>
          <p:cNvSpPr txBox="1"/>
          <p:nvPr/>
        </p:nvSpPr>
        <p:spPr>
          <a:xfrm>
            <a:off x="9035512" y="2169761"/>
            <a:ext cx="22320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DUNE DU PILAT EST UN LIEU EMBLEMATIQUE DU BASSIN D’ARCACHON.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ELLE MESURE 107 METRES DE HAUTEUR </a:t>
            </a:r>
          </a:p>
        </p:txBody>
      </p:sp>
    </p:spTree>
    <p:extLst>
      <p:ext uri="{BB962C8B-B14F-4D97-AF65-F5344CB8AC3E}">
        <p14:creationId xmlns:p14="http://schemas.microsoft.com/office/powerpoint/2010/main" val="299956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5D192-B459-82E3-DB3F-EB7A677B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185" y="609600"/>
            <a:ext cx="5786372" cy="12573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 CAP FERRET</a:t>
            </a:r>
          </a:p>
        </p:txBody>
      </p:sp>
      <p:pic>
        <p:nvPicPr>
          <p:cNvPr id="6" name="Espace réservé du contenu 5" descr="Une image contenant plein air, arbre, ciel, bâtiment&#10;&#10;Le contenu généré par l’IA peut être incorrect.">
            <a:extLst>
              <a:ext uri="{FF2B5EF4-FFF2-40B4-BE49-F238E27FC236}">
                <a16:creationId xmlns:a16="http://schemas.microsoft.com/office/drawing/2014/main" id="{A0D29867-F3A1-4567-6EF6-3A64F65B1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858" y="433630"/>
            <a:ext cx="4179327" cy="581477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26C4EEB-9BA9-C979-027D-6BAF14961B5F}"/>
              </a:ext>
            </a:extLst>
          </p:cNvPr>
          <p:cNvSpPr txBox="1"/>
          <p:nvPr/>
        </p:nvSpPr>
        <p:spPr>
          <a:xfrm>
            <a:off x="6509288" y="1720311"/>
            <a:ext cx="3528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PHARE DU CAP FERRET EST UN LIEU TOURISTIQUE TRES FREQUENTE SITUE DANS LA PRESQU’ILE DU CAP FERRET.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CETTE PRESQU’ILE EST MAGNIFIQUE AVEC SES BELLES PLAGES, SES FORETS ET SES JOLIES MAISONS. </a:t>
            </a:r>
          </a:p>
        </p:txBody>
      </p:sp>
    </p:spTree>
    <p:extLst>
      <p:ext uri="{BB962C8B-B14F-4D97-AF65-F5344CB8AC3E}">
        <p14:creationId xmlns:p14="http://schemas.microsoft.com/office/powerpoint/2010/main" val="1725078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140</Words>
  <Application>Microsoft Office PowerPoint</Application>
  <PresentationFormat>Grand écran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Dubai</vt:lpstr>
      <vt:lpstr>Georgia Pro</vt:lpstr>
      <vt:lpstr>Wingdings 2</vt:lpstr>
      <vt:lpstr>SlateVTI</vt:lpstr>
      <vt:lpstr>LE BASSIN D’ARCACHON</vt:lpstr>
      <vt:lpstr>Plan du Bassin d’Arcachon</vt:lpstr>
      <vt:lpstr>ARES et ARCACHON</vt:lpstr>
      <vt:lpstr>GASTRONOMIE AU BASSIN</vt:lpstr>
      <vt:lpstr>PAYSAGES DU BASSIN</vt:lpstr>
      <vt:lpstr>LA DUNE DU PILAT</vt:lpstr>
      <vt:lpstr>LE CAP FERRET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Kinder</dc:creator>
  <cp:lastModifiedBy>Vincent Brosseau</cp:lastModifiedBy>
  <cp:revision>4</cp:revision>
  <dcterms:created xsi:type="dcterms:W3CDTF">2024-09-15T09:00:26Z</dcterms:created>
  <dcterms:modified xsi:type="dcterms:W3CDTF">2025-03-09T14:40:09Z</dcterms:modified>
</cp:coreProperties>
</file>