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1" r:id="rId6"/>
    <p:sldId id="259" r:id="rId7"/>
    <p:sldId id="258" r:id="rId8"/>
    <p:sldId id="266" r:id="rId9"/>
    <p:sldId id="271" r:id="rId10"/>
    <p:sldId id="270" r:id="rId11"/>
    <p:sldId id="268" r:id="rId12"/>
    <p:sldId id="269" r:id="rId13"/>
    <p:sldId id="267" r:id="rId14"/>
    <p:sldId id="260" r:id="rId15"/>
    <p:sldId id="265" r:id="rId16"/>
    <p:sldId id="264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A1C3F-7E23-4905-8CC3-BA19FC50B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E73544-A2D6-4F10-B9E1-19020903C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DB7B06-D4F1-4124-827C-0DD664EE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0C4401-F013-454A-9699-D8C6C7D5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D99426-77C8-4758-BF00-EAAB5388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71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FA0C9-2C3B-4CC0-8FED-CABA471C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C72AEB-EFD1-4DA8-8F2E-13483EC5D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ACBBC-8942-4049-B02E-4C1E32D4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CB3293-EE43-46A1-BF07-D0BCF149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9285AC-20A1-4FBD-92A3-B1C7A74A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10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A81B82-E872-4C7D-8DB5-6E274C0B5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1F5195-8417-4C97-A324-D304985FE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A4FB9E-E828-4A52-B064-902D4D5F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C827FA-FFC4-4500-B139-A1462229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78F19D-86DE-42A0-856E-3F2C1516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A303B-C1D2-48F0-A71A-50CE48BC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9DD673-AE1F-49E8-B126-34B0D81F2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A3E449-3A53-4943-9605-F5478178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3665C3-1BA6-416E-8416-87C8FD8A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24A3F-98E9-4E0C-8E55-E91971D3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47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EA824-1CCF-4A5B-9AF1-8577A124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40CCB7-4AAB-46EE-976C-98CA9B8D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FCA733-B3E4-4B91-9129-081A0082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36D48C-9E92-4E14-82C4-76E13C60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5FB228-9A8D-4FD6-9A29-EC92389D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39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223847-5FCC-4D34-B7D1-C0C118F4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EB4017-24C0-47DA-9B03-775070774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B99309-16E3-4E11-950F-2BC04110F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0B42A3-2956-4901-802F-892B85FB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C2C381-19B4-444E-A30F-B7858F29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65BEDC-332F-4002-83AD-D185C92C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0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544B7-F2E7-4BC2-91B6-644F50C5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712D96-DA30-42B5-A8B4-DB374611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34D6A7-F67D-4E40-BF6E-440A584BF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D1B40D-FDF0-4970-B4D3-D6BAF8D47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D1E818-493A-48C6-92D9-620D77225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8CD225-5B45-4538-BC52-72156AA8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69B374-2E1E-496E-830F-0F9C820C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CAE032-1B59-4FF5-BD0C-73C1703D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58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62FA8-60C9-4FBA-BC95-4D6E9CD1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404A06-BDA2-49BD-B348-F238D3B6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211DB-168D-41F7-B606-DF456D33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F7363B-11BF-4C15-846D-CBC08BE1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54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2775A9-4730-499C-A4F0-B650CD34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8BC1DD-7D00-487A-9676-338735EC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A8264D-36AD-4ECE-86AE-5E6AA720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1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2A263-D167-44AA-8968-537C31BF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32A13-B697-4A54-B358-135A31F6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A3BE7F-121E-45F7-A976-AF354E630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831B01-4570-44F4-B182-734854EF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E6AE51-279B-422B-8681-4A5F5BE2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66CEBC-78F2-410D-9871-AFB2C2E0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71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07A538-5C20-4012-A07E-C7A0E6C6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AA933F-D604-4A93-99A0-D9B26053B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B00464-CD6D-4434-A46A-B7DDE246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4E882B-DE34-411C-A4D1-9AC482F1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269716-CAD4-450B-9920-19A74208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779891-3410-4B7C-8456-58217511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8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96BDE0-302D-475C-A896-76176BD8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ABF88B-409D-4A41-80B3-6ED9E3BDD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7BD3D4-BF94-40E6-BECC-06FBE06F5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6277-B4A3-4E1F-AE19-27986DDF7A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1B5744-5B14-483D-84F1-1CC21B10E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B34695-FE03-43F9-9390-75AC3629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2458-4B06-45D5-AA58-8E44E2FCB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4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D1A3831-5F87-45AB-BFEA-31440668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74411"/>
            <a:ext cx="5391071" cy="665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http://img.over-blog-kiwi.com/1/50/20/79/20150415/ob_e8d969_image.jpg">
            <a:extLst>
              <a:ext uri="{FF2B5EF4-FFF2-40B4-BE49-F238E27FC236}">
                <a16:creationId xmlns:a16="http://schemas.microsoft.com/office/drawing/2014/main" id="{DDB6EB4B-8860-4D93-8452-389A474865C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9" r="51222" b="7392"/>
          <a:stretch/>
        </p:blipFill>
        <p:spPr bwMode="auto">
          <a:xfrm>
            <a:off x="8356692" y="0"/>
            <a:ext cx="2809875" cy="678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588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3" y="29899"/>
            <a:ext cx="10821974" cy="69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3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65" y="0"/>
            <a:ext cx="7494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9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09" y="195984"/>
            <a:ext cx="76200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4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30" y="201449"/>
            <a:ext cx="7535718" cy="665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4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B31383-2742-44EE-B74C-6AD999D4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7" y="527092"/>
            <a:ext cx="2543175" cy="3019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98622A-901E-4346-8647-56E346C451D5}"/>
              </a:ext>
            </a:extLst>
          </p:cNvPr>
          <p:cNvSpPr/>
          <p:nvPr/>
        </p:nvSpPr>
        <p:spPr>
          <a:xfrm>
            <a:off x="1289221" y="3800900"/>
            <a:ext cx="1046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  <a:latin typeface="Blokletters Balpen" pitchFamily="2" charset="0"/>
              </a:rPr>
              <a:t>Mansart</a:t>
            </a:r>
            <a:endParaRPr lang="fr-FR" dirty="0">
              <a:latin typeface="Blokletters Balpen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0C85E0-7187-4252-8FF7-59EBCF0E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347787"/>
            <a:ext cx="3028950" cy="41624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A59F4A-367A-40BB-A6B8-3B17D7B9C50B}"/>
              </a:ext>
            </a:extLst>
          </p:cNvPr>
          <p:cNvSpPr/>
          <p:nvPr/>
        </p:nvSpPr>
        <p:spPr>
          <a:xfrm>
            <a:off x="6013783" y="602872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  <a:latin typeface="Blokletters Balpen" pitchFamily="2" charset="0"/>
              </a:rPr>
              <a:t>Colbert</a:t>
            </a:r>
            <a:endParaRPr lang="fr-FR" dirty="0">
              <a:latin typeface="Blokletters Balpen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F0AC40-B2CB-49F7-9AA4-869634245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17" y="366066"/>
            <a:ext cx="2809875" cy="3619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7C4BCC-36BE-4983-98AA-659ED5BE8A00}"/>
              </a:ext>
            </a:extLst>
          </p:cNvPr>
          <p:cNvSpPr/>
          <p:nvPr/>
        </p:nvSpPr>
        <p:spPr>
          <a:xfrm>
            <a:off x="9298543" y="4331729"/>
            <a:ext cx="99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Blokletters Balpen" pitchFamily="2" charset="0"/>
              </a:rPr>
              <a:t>Le Nôtre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43" y="3800900"/>
            <a:ext cx="1854200" cy="30042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82" y="3754712"/>
            <a:ext cx="1838987" cy="28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0715F6E-4D12-4138-9625-73574574B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2" y="148455"/>
            <a:ext cx="3338389" cy="62466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A856BC-B1FB-430D-88C1-27D77430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88" y="192044"/>
            <a:ext cx="4664411" cy="66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9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BDFD18-CEC4-4FCF-BB30-341A2FE33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0" y="142064"/>
            <a:ext cx="5925249" cy="6573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16811" y="1284480"/>
            <a:ext cx="6096000" cy="3028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on a de moyens plus on en veut avoir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pauvre apporte tout, blé, fruit, argent, salade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gros milord assis prêt à tout recevoir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veut pas lui donner la douceur d'une </a:t>
            </a:r>
            <a:r>
              <a:rPr lang="fr-FR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oeillade</a:t>
            </a:r>
            <a:b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a le diable plus il en veut avoir</a:t>
            </a:r>
            <a:endParaRPr lang="fr-FR" sz="10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mouche qui vole, il ne faut point d'ailes  </a:t>
            </a:r>
            <a:endParaRPr lang="fr-FR" sz="10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tous seigneurs, tous honneurs </a:t>
            </a:r>
            <a:endParaRPr lang="fr-FR" sz="10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Maigre comme un lévrier d'attache</a:t>
            </a:r>
            <a:b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28" y="819476"/>
            <a:ext cx="7857143" cy="5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2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4" y="0"/>
            <a:ext cx="4699943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28" y="62346"/>
            <a:ext cx="5746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81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9" y="0"/>
            <a:ext cx="11550451" cy="69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20CDFAD-8BE6-4A91-BFFD-676B0B789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0043" y="1894702"/>
            <a:ext cx="3822357" cy="330337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  <a:latin typeface="Blokletters Balpen" pitchFamily="2" charset="0"/>
              </a:rPr>
              <a:t>Louis XIV est le seul maître dans son royaume</a:t>
            </a:r>
            <a:r>
              <a:rPr lang="fr-FR" dirty="0">
                <a:latin typeface="Blokletters Balpen" pitchFamily="2" charset="0"/>
              </a:rPr>
              <a:t>, c’est </a:t>
            </a:r>
            <a:r>
              <a:rPr lang="fr-FR" dirty="0">
                <a:solidFill>
                  <a:srgbClr val="FF0000"/>
                </a:solidFill>
                <a:latin typeface="Blokletters Balpen" pitchFamily="2" charset="0"/>
              </a:rPr>
              <a:t>un roi absolu de droit divin</a:t>
            </a:r>
            <a:r>
              <a:rPr lang="fr-FR" dirty="0">
                <a:latin typeface="Blokletters Balpen" pitchFamily="2" charset="0"/>
              </a:rPr>
              <a:t>, il se considère désigné par Dieu pour gouverner sur terre. C’est un roi orgueilleux, tout est tourné, centré vers lui. Il se fait appeler le </a:t>
            </a:r>
            <a:r>
              <a:rPr lang="fr-FR" dirty="0">
                <a:solidFill>
                  <a:srgbClr val="FF0000"/>
                </a:solidFill>
                <a:latin typeface="Blokletters Balpen" pitchFamily="2" charset="0"/>
              </a:rPr>
              <a:t>Roi Soleil</a:t>
            </a:r>
            <a:r>
              <a:rPr lang="fr-FR" dirty="0">
                <a:latin typeface="Blokletters Balpen" pitchFamily="2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fr-FR" dirty="0">
                <a:latin typeface="Blokletters Balpen" pitchFamily="2" charset="0"/>
              </a:rPr>
              <a:t>Son règne dure </a:t>
            </a:r>
            <a:r>
              <a:rPr lang="fr-FR" dirty="0">
                <a:solidFill>
                  <a:srgbClr val="FF0000"/>
                </a:solidFill>
                <a:latin typeface="Blokletters Balpen" pitchFamily="2" charset="0"/>
              </a:rPr>
              <a:t>72 ans</a:t>
            </a:r>
            <a:r>
              <a:rPr lang="fr-FR" dirty="0">
                <a:latin typeface="Blokletters Balpen" pitchFamily="2" charset="0"/>
              </a:rPr>
              <a:t>, c’est le plus long de notre histoire (de </a:t>
            </a:r>
            <a:r>
              <a:rPr lang="fr-FR" dirty="0">
                <a:solidFill>
                  <a:srgbClr val="FF0000"/>
                </a:solidFill>
                <a:latin typeface="Blokletters Balpen" pitchFamily="2" charset="0"/>
              </a:rPr>
              <a:t>1643 à 1715</a:t>
            </a:r>
            <a:r>
              <a:rPr lang="fr-FR" dirty="0">
                <a:latin typeface="Blokletters Balpen" pitchFamily="2" charset="0"/>
              </a:rPr>
              <a:t>)</a:t>
            </a:r>
          </a:p>
          <a:p>
            <a:endParaRPr lang="fr-FR" dirty="0"/>
          </a:p>
        </p:txBody>
      </p:sp>
      <p:pic>
        <p:nvPicPr>
          <p:cNvPr id="4" name="Picture 2" descr="F:\untitled.bmp">
            <a:extLst>
              <a:ext uri="{FF2B5EF4-FFF2-40B4-BE49-F238E27FC236}">
                <a16:creationId xmlns:a16="http://schemas.microsoft.com/office/drawing/2014/main" id="{37B6E53E-F183-41CC-B7BE-4247D51CF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436" y="0"/>
            <a:ext cx="4794164" cy="71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4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61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72" y="0"/>
            <a:ext cx="10006633" cy="71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8" y="191303"/>
            <a:ext cx="9332322" cy="65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08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44" y="211040"/>
            <a:ext cx="8437053" cy="68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C2A85B7-3B90-489F-87D0-3BC7BCB2A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24" y="214795"/>
            <a:ext cx="5080000" cy="338137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B29322-2BDD-4AE3-AAED-0D0D1A356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18" y="1527813"/>
            <a:ext cx="5080000" cy="381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19D0082-06C7-4A07-ACF8-5394FCC00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20" y="3930650"/>
            <a:ext cx="1781175" cy="25622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85741D-E40E-4393-B94C-90BE9E2AB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" y="271994"/>
            <a:ext cx="3233295" cy="32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7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5622D9-4F95-4DBB-9DAD-5B166D6DC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49" y="246712"/>
            <a:ext cx="4573861" cy="60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3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8732FB-1559-4888-A0C3-0CF55AECE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27" y="0"/>
            <a:ext cx="8939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4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E4264F-9711-4E55-88C8-4FBA19101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21"/>
            <a:ext cx="12192000" cy="62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2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717608-3C60-4B22-B022-CF518B16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28" y="111211"/>
            <a:ext cx="8594811" cy="64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3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58B92CA-82B4-495B-8E00-B3B9B00AC3B9}"/>
              </a:ext>
            </a:extLst>
          </p:cNvPr>
          <p:cNvPicPr/>
          <p:nvPr/>
        </p:nvPicPr>
        <p:blipFill rotWithShape="1">
          <a:blip r:embed="rId2"/>
          <a:srcRect l="25060" t="19805" r="24561" b="7905"/>
          <a:stretch/>
        </p:blipFill>
        <p:spPr bwMode="auto">
          <a:xfrm>
            <a:off x="1878228" y="172995"/>
            <a:ext cx="8147222" cy="6301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30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" y="81395"/>
            <a:ext cx="5238750" cy="32480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1395"/>
            <a:ext cx="4572000" cy="6667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26" y="3570340"/>
            <a:ext cx="5120640" cy="3383280"/>
          </a:xfrm>
          <a:prstGeom prst="rect">
            <a:avLst/>
          </a:prstGeom>
        </p:spPr>
      </p:pic>
      <p:sp>
        <p:nvSpPr>
          <p:cNvPr id="5" name="AutoShape 2" descr="Afficher l’image sour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268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150</Words>
  <Application>Microsoft Office PowerPoint</Application>
  <PresentationFormat>Grand écran</PresentationFormat>
  <Paragraphs>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Blokletters Balpen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</dc:creator>
  <cp:lastModifiedBy>Vincent Brosseau</cp:lastModifiedBy>
  <cp:revision>19</cp:revision>
  <dcterms:created xsi:type="dcterms:W3CDTF">2019-04-28T14:00:40Z</dcterms:created>
  <dcterms:modified xsi:type="dcterms:W3CDTF">2020-04-21T08:27:36Z</dcterms:modified>
</cp:coreProperties>
</file>