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1" r:id="rId13"/>
    <p:sldId id="267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06F2A-4BF6-413E-854B-8EA995905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2375A3-86D5-4D3C-8395-EE136250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D4D2BA-1678-4EB2-994B-96461E9D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7774DB-54E6-487E-B02C-6A4B8CD4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CD78EB-2F4C-4963-A8D0-BCFC3F8B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8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47585-5094-44C6-ABB7-42472BA8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A07F37-493E-4D2C-AD48-1C7E7D054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32408D-1D0D-4229-BBE6-3D4DB4C6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452A6-4C5C-413A-A62B-32509E3E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FDE317-701C-4BC7-B18D-E199ED58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51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CFBF0F-CDA1-4FBA-91D1-01238A943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DC8CCA-AFEF-44A7-BA56-55A960A9B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AD7396-6837-4E32-A157-51335617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B1406E-5D59-4ADF-A558-1F8F18AF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890365-A59C-4175-A912-E472A3E3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16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5BAB5-FFDA-4369-88BC-E06213A3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FB249F-52CB-4C32-B638-5AC7B561E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9CA70B-785C-4F8C-8C48-980D9B08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840C59-902A-4D9B-BD2E-47440DB3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224FDD-2FC2-4504-835A-3DFA0188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D3A44-9239-4A2A-B698-1C45B499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0E3B4A-9F83-4B23-A574-FEF830A4D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EF370-9370-482E-939B-861F62B2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CB6337-D81E-4964-AE59-7582168E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F7C1B-F2E7-48AD-A191-2498C20B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3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1C437-1080-48B4-BEA6-AAFF0239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09CFC-EB91-4EF5-94E7-202932594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3DBA94-172C-415D-9DA4-7BEE91E12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7EE419-5CB8-4E07-884A-F159817D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0C95B8-DDE0-4681-B3E7-3C5B369C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3A76BE-CCDA-4779-B6EB-E40F8BEC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A84A5-B80A-4603-B881-63924CB0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AA8D05-9020-430D-9267-7E9813C71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9AABF9-6DB4-45B0-B7CB-A8694A5B4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59DF9D-A35B-4023-A0CB-886532E4C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6151F4-B50F-4E5B-A07A-B01FC9F36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058A37D-8E10-44DD-B8DD-B4694C8B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3EB3C1-79C5-4087-A5C2-606A06D5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77A3EE-9768-466A-ACB6-47B7E1D0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9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5E3B0-53E9-4F07-AD07-B78A5956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C9A2B7-B3C9-49CD-BBCE-15A6CBC7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41F0C3-6493-4199-BA8D-68C2A0DE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237750-1978-4114-8324-32EBC09C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43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7D226B-48D1-41C0-B40A-33870877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D656C8-378B-4576-9C00-123B7594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93C5F5-E88F-48C6-A030-6C0945B4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41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E5C41-47A9-4622-A1B3-A4A6B79D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76D42B-7831-469B-B883-C7BB93F01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3B88E1-E2CE-47FA-BFE3-8CD707CB4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86D75C-1883-467C-A060-8DCC63D0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315DF2-7D76-45E5-8039-5A0D5604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8711F9-A646-4479-A65B-6BAB9D02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49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E153A-56DC-4FDD-ACB1-D3FBBC21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06E4F0-EA84-47DC-A8DA-CF4C93292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47F42-8212-47A5-AA56-FE6E1F9C8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261FA-D15D-4BD6-A318-90895EC5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091CEB-5D8C-4ADA-AEBE-DACC4E34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C82FDC-C723-4D27-B767-E060897C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23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8D56EC-E7AD-4CDC-8BEA-A8EAE541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32C35E-48D5-40FD-BFB7-A28E317FB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1E3BB-22E9-48C9-862B-9EF9CA90B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B77B7-9ABB-489A-96B7-D044794C0D51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58DE-2A9A-4009-9AE4-99BC81154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8F1287-2C5C-4588-8784-0003FEA68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5709-202D-4CA9-8724-DC74D30ED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41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f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F9355-2370-49B1-A7A6-2349AD94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" y="1122363"/>
            <a:ext cx="11673016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le Moyen-âge se termine-t-il ? </a:t>
            </a:r>
            <a:br>
              <a:rPr lang="fr-FR" dirty="0"/>
            </a:br>
            <a:r>
              <a:rPr lang="fr-FR" dirty="0"/>
              <a:t>Pourquoi une nouvelle période débute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715542-70A7-4B9A-A4A7-A2B309791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9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FBA4954-15FD-422E-910E-FC76F2867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 r="-3" b="2190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6E7A30-AC42-4864-A24A-C03800E3B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r="1" b="23289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A52900-A4EE-4CF9-8CAB-D2F309683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r="14757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5" name="Picture 2" descr="Résultat de recherche d'images pour &quot;chateau renaissance&quot;">
            <a:extLst>
              <a:ext uri="{FF2B5EF4-FFF2-40B4-BE49-F238E27FC236}">
                <a16:creationId xmlns:a16="http://schemas.microsoft.com/office/drawing/2014/main" id="{D563ECDA-D257-4ADC-8F58-367726D41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6" r="-2" b="3633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297AADA-9D77-4699-B689-0491CEDBF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13849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2FD33D-01B1-46A7-817E-5C0422226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r="37409" b="16894"/>
          <a:stretch/>
        </p:blipFill>
        <p:spPr>
          <a:xfrm>
            <a:off x="4181753" y="846664"/>
            <a:ext cx="3822924" cy="51646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6D18A3-5A63-423A-A3C2-7FBA93EEB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r="28676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r="10583" b="-1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1" b="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5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E35BDC-4E7D-4AB9-AF24-F27E9A492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r="5634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6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DC7767-07FA-4127-B5FE-71B72B05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09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6E7A30-AC42-4864-A24A-C03800E3B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1" b="2693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" b="-1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17006" b="2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r="4591" b="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34" y="0"/>
            <a:ext cx="5726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28" y="819476"/>
            <a:ext cx="7857143" cy="5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4" y="0"/>
            <a:ext cx="4699943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28" y="62346"/>
            <a:ext cx="5746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8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78D538A-D9CD-4FCB-B77A-B2B8D17A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" y="216286"/>
            <a:ext cx="5751700" cy="40888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27D35C-195F-46EE-AED3-E73813937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3" y="2555406"/>
            <a:ext cx="6787981" cy="39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9" y="0"/>
            <a:ext cx="11550451" cy="69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2" y="0"/>
            <a:ext cx="10006633" cy="71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C898B0-355E-442E-AA38-7E94D150A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7" y="295613"/>
            <a:ext cx="10560910" cy="61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8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8B6257-7A88-48ED-AC11-A663A176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7" y="134819"/>
            <a:ext cx="4548830" cy="42325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C12C5E-9F0D-4FDE-83F7-2012EF504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1" y="4549565"/>
            <a:ext cx="1823345" cy="20697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E1CF60B-76E3-4E3E-8D85-E804CC0FF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79" y="4106054"/>
            <a:ext cx="2388972" cy="25132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7B3EC4-AC18-49DA-875B-87294CFF8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02" y="3372570"/>
            <a:ext cx="4826000" cy="2971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DB156A-FB8E-44E7-AED9-9491E5A56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89" y="330028"/>
            <a:ext cx="59150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8B5C56-60EB-4596-80F9-72B291F1B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09" y="0"/>
            <a:ext cx="4823402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973337-8DC9-4BCE-A13D-9699415D0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6" y="147704"/>
            <a:ext cx="5502144" cy="41900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94CC6E-5E6E-4EB4-9086-73D04E2BC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18197"/>
          <a:stretch/>
        </p:blipFill>
        <p:spPr>
          <a:xfrm>
            <a:off x="1267800" y="4337798"/>
            <a:ext cx="3888996" cy="23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2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4ED4EE-274B-4EB7-93B0-D87233211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0" y="57666"/>
            <a:ext cx="10344686" cy="66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349090-0672-444C-BE01-0A0002597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72" y="147484"/>
            <a:ext cx="8789773" cy="65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39A8E4-FD9A-4F52-AFB6-D5504574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" y="377404"/>
            <a:ext cx="4848655" cy="62591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F8DD0C-E5D3-4889-AEA2-9AB2F3EC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50223"/>
            <a:ext cx="4443668" cy="2880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779C38-2A89-433D-9479-F510A9E34101}"/>
              </a:ext>
            </a:extLst>
          </p:cNvPr>
          <p:cNvSpPr/>
          <p:nvPr/>
        </p:nvSpPr>
        <p:spPr>
          <a:xfrm>
            <a:off x="6096000" y="3429000"/>
            <a:ext cx="498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https://www.youtube.com/watch?v=Qp3pSddapeY</a:t>
            </a:r>
          </a:p>
        </p:txBody>
      </p:sp>
    </p:spTree>
    <p:extLst>
      <p:ext uri="{BB962C8B-B14F-4D97-AF65-F5344CB8AC3E}">
        <p14:creationId xmlns:p14="http://schemas.microsoft.com/office/powerpoint/2010/main" val="69752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E9030BE-5F98-40A0-8A49-178666E61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3" y="0"/>
            <a:ext cx="103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801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</Words>
  <Application>Microsoft Office PowerPoint</Application>
  <PresentationFormat>Grand écran</PresentationFormat>
  <Paragraphs>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Thème Office</vt:lpstr>
      <vt:lpstr>Pourquoi le Moyen-âge se termine-t-il ?  Pourquoi une nouvelle période débute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le Moyen-âge se termine-t-il ?  Pourquoi une nouvelle période débute ?</dc:title>
  <dc:creator>Vincent</dc:creator>
  <cp:lastModifiedBy>Vincent Brosseau</cp:lastModifiedBy>
  <cp:revision>11</cp:revision>
  <dcterms:created xsi:type="dcterms:W3CDTF">2019-02-21T06:55:54Z</dcterms:created>
  <dcterms:modified xsi:type="dcterms:W3CDTF">2020-03-16T13:22:44Z</dcterms:modified>
</cp:coreProperties>
</file>