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71" r:id="rId5"/>
    <p:sldId id="259" r:id="rId6"/>
    <p:sldId id="266" r:id="rId7"/>
    <p:sldId id="260" r:id="rId8"/>
    <p:sldId id="268" r:id="rId9"/>
    <p:sldId id="267" r:id="rId10"/>
    <p:sldId id="261" r:id="rId11"/>
    <p:sldId id="262" r:id="rId12"/>
    <p:sldId id="264" r:id="rId13"/>
    <p:sldId id="265" r:id="rId14"/>
    <p:sldId id="269" r:id="rId15"/>
    <p:sldId id="273" r:id="rId16"/>
    <p:sldId id="270" r:id="rId17"/>
    <p:sldId id="274" r:id="rId18"/>
    <p:sldId id="26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hyperlink" Target="about:blank" TargetMode="External"/></Relationships>
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31860-3450-437A-9A39-A40D9DCA4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Nouvelles Invasions, une nouvelle dynastie 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355242-327F-4169-A9A0-53F6AD91E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B0871-7DF2-4D57-914B-B79784393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28" y="3906266"/>
            <a:ext cx="5394960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7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histoire-france.net/moyen/charlemagne/monokarl.gif">
            <a:extLst>
              <a:ext uri="{FF2B5EF4-FFF2-40B4-BE49-F238E27FC236}">
                <a16:creationId xmlns:a16="http://schemas.microsoft.com/office/drawing/2014/main" id="{6C2886D4-1E76-445A-A0F6-63E32FB9F6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31" y="553701"/>
            <a:ext cx="3993515" cy="3993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87C553-21D0-4AD3-8691-F3B3640FF516}"/>
              </a:ext>
            </a:extLst>
          </p:cNvPr>
          <p:cNvSpPr/>
          <p:nvPr/>
        </p:nvSpPr>
        <p:spPr>
          <a:xfrm>
            <a:off x="484095" y="4942677"/>
            <a:ext cx="1125967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monogramme de Charlemagne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dirty="0">
                <a:solidFill>
                  <a:srgbClr val="2175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Éginhard</a:t>
            </a: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apprit à </a:t>
            </a:r>
            <a:r>
              <a:rPr lang="fr-FR" dirty="0">
                <a:solidFill>
                  <a:srgbClr val="21759B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Charlemagne</a:t>
            </a: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signer de cette façon : une croix comprenant les lettres de </a:t>
            </a:r>
            <a:r>
              <a:rPr lang="fr-FR" i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Karolus</a:t>
            </a: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consonnes sont aux extrémités, les voyelles situées dans le losange centra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29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haverford.edu/fren/dkight/Fr105Spr08/weekOne/Wylie2/history/EmpireCharlemagne.jpg">
            <a:extLst>
              <a:ext uri="{FF2B5EF4-FFF2-40B4-BE49-F238E27FC236}">
                <a16:creationId xmlns:a16="http://schemas.microsoft.com/office/drawing/2014/main" id="{BF723788-0C5A-4EAC-905C-C4AFAEA3B4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06" y="0"/>
            <a:ext cx="819374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1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7DACC-03F6-49F8-81C1-4C4F1931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Aix la chapelle, capitale de Charlemagne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BB5A5E3-AF66-4916-B6E8-C81E6AC8F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847821"/>
            <a:ext cx="6281738" cy="3159183"/>
          </a:xfrm>
        </p:spPr>
      </p:pic>
    </p:spTree>
    <p:extLst>
      <p:ext uri="{BB962C8B-B14F-4D97-AF65-F5344CB8AC3E}">
        <p14:creationId xmlns:p14="http://schemas.microsoft.com/office/powerpoint/2010/main" val="326168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DB5D3-D6CB-4409-9493-6157C77C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Charlemagne : empereur d’Occident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9F9C61-9883-469D-A3F5-569309BAD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469" y="831850"/>
            <a:ext cx="5715000" cy="5191125"/>
          </a:xfrm>
        </p:spPr>
      </p:pic>
    </p:spTree>
    <p:extLst>
      <p:ext uri="{BB962C8B-B14F-4D97-AF65-F5344CB8AC3E}">
        <p14:creationId xmlns:p14="http://schemas.microsoft.com/office/powerpoint/2010/main" val="262113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9DF0D-8D4C-4E52-86F8-EEA2F5DD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Comtes</a:t>
            </a:r>
            <a:r>
              <a:rPr lang="fr-FR"/>
              <a:t>, Evêques </a:t>
            </a:r>
            <a:r>
              <a:rPr lang="fr-FR" dirty="0"/>
              <a:t>et Missi Dominici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7A4FCF5-8BAD-4298-8216-983DA06FC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685" y="1161535"/>
            <a:ext cx="6677571" cy="4185165"/>
          </a:xfrm>
        </p:spPr>
      </p:pic>
    </p:spTree>
    <p:extLst>
      <p:ext uri="{BB962C8B-B14F-4D97-AF65-F5344CB8AC3E}">
        <p14:creationId xmlns:p14="http://schemas.microsoft.com/office/powerpoint/2010/main" val="75724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98AD2A-1EA0-4D8F-9108-28D539CA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8" y="245208"/>
            <a:ext cx="7737987" cy="40115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36A6B7-CEBE-4C5A-AFD8-ECC742B35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052" y="3793392"/>
            <a:ext cx="5238750" cy="2819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042B5E-4E2F-45B2-9001-88EA86A0D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304" y="245208"/>
            <a:ext cx="3020486" cy="30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9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998A5-4CE4-4CD7-A144-38A8D108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Charlemagne et son fils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6DA0C40-F499-4BD5-ADE9-2726F0EDA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781" y="168710"/>
            <a:ext cx="6764085" cy="6520579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47B722-C27B-43DE-9EDD-ACADA3B2B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29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A6C818-F2E3-47CC-A239-E386C974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50" y="332567"/>
            <a:ext cx="5931242" cy="59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3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41F19-779A-4735-AD5F-4202C96E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partage des 3 petits-fils de Charlemagne</a:t>
            </a:r>
          </a:p>
        </p:txBody>
      </p:sp>
      <p:pic>
        <p:nvPicPr>
          <p:cNvPr id="4" name="Espace réservé du contenu 3" descr="http://his.nicolas.free.fr/Images/Cartes/EuropeVerdun_WEB.jpg">
            <a:extLst>
              <a:ext uri="{FF2B5EF4-FFF2-40B4-BE49-F238E27FC236}">
                <a16:creationId xmlns:a16="http://schemas.microsoft.com/office/drawing/2014/main" id="{E81E1EF3-1336-4BB1-BC27-8E72CD47E8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06" y="0"/>
            <a:ext cx="690282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58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51A194-3324-4FA1-B241-0C34DB0B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85737"/>
            <a:ext cx="90487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histoireenprimaire.free.fr/images/islam_empire_grand.jpeg">
            <a:extLst>
              <a:ext uri="{FF2B5EF4-FFF2-40B4-BE49-F238E27FC236}">
                <a16:creationId xmlns:a16="http://schemas.microsoft.com/office/drawing/2014/main" id="{267A4BF3-86B1-4DEA-9819-C2FE0B41A4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4" y="0"/>
            <a:ext cx="921571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68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5944F-397E-4865-85E0-E0B91446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Charles Martel et la bataille de Poitiers en 732</a:t>
            </a:r>
          </a:p>
        </p:txBody>
      </p:sp>
      <p:pic>
        <p:nvPicPr>
          <p:cNvPr id="4" name="Espace réservé du contenu 3" descr="File:Steuben - Bataille de Poitiers.png">
            <a:hlinkClick r:id="rId2"/>
            <a:extLst>
              <a:ext uri="{FF2B5EF4-FFF2-40B4-BE49-F238E27FC236}">
                <a16:creationId xmlns:a16="http://schemas.microsoft.com/office/drawing/2014/main" id="{453A88A6-0662-4523-88C2-704E86181D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842335"/>
            <a:ext cx="6281738" cy="517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4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63AB2F-5A5C-41C4-84A7-33A7354A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14" y="177799"/>
            <a:ext cx="6549221" cy="64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EED4E-3217-4CC2-9D3B-4B7B17AD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Dans un dernier souffle, Roland souffle dans son </a:t>
            </a:r>
            <a:r>
              <a:rPr lang="fr-FR" dirty="0" err="1"/>
              <a:t>olifan</a:t>
            </a:r>
            <a:r>
              <a:rPr lang="fr-FR" dirty="0"/>
              <a:t>.</a:t>
            </a:r>
          </a:p>
        </p:txBody>
      </p:sp>
      <p:pic>
        <p:nvPicPr>
          <p:cNvPr id="10" name="Espace réservé du contenu 9" descr="http://www.france-pittoresque.com/IMG/jpg/Roland-Roncevaux.jpg">
            <a:extLst>
              <a:ext uri="{FF2B5EF4-FFF2-40B4-BE49-F238E27FC236}">
                <a16:creationId xmlns:a16="http://schemas.microsoft.com/office/drawing/2014/main" id="{7F1AA5B0-B93D-44E6-B830-90395347DB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115733"/>
            <a:ext cx="6281738" cy="462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6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4788C0-66FA-46C5-8F37-2730DA95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84" y="269346"/>
            <a:ext cx="7891848" cy="64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2FBE7-1052-4AB1-A55D-E9800983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Dura	</a:t>
            </a:r>
            <a:r>
              <a:rPr lang="fr-FR" dirty="0" err="1"/>
              <a:t>ndal</a:t>
            </a:r>
            <a:r>
              <a:rPr lang="fr-FR" dirty="0"/>
              <a:t> à Rocamadour </a:t>
            </a:r>
          </a:p>
        </p:txBody>
      </p:sp>
      <p:pic>
        <p:nvPicPr>
          <p:cNvPr id="10" name="Espace réservé du contenu 9" descr="File:Rocam durandal 082005.jpg">
            <a:hlinkClick r:id="rId2"/>
            <a:extLst>
              <a:ext uri="{FF2B5EF4-FFF2-40B4-BE49-F238E27FC236}">
                <a16:creationId xmlns:a16="http://schemas.microsoft.com/office/drawing/2014/main" id="{0756D0AD-6A35-49F5-AEAC-B6DBE15C40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071761"/>
            <a:ext cx="6281738" cy="4711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70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9D2353-3350-4608-BAA1-2F9CA860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4" y="266700"/>
            <a:ext cx="4394200" cy="6324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949E57-1EC6-4D56-B7A6-04FC4E27F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054" y="276996"/>
            <a:ext cx="3525151" cy="632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68329-2093-4198-8285-4347C5B9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Joyeuse : Epée de Charlemagne, épée du sacre des rois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0E8252-E544-40A9-AD56-547D97EE3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469" y="1284287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344058743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67</TotalTime>
  <Words>104</Words>
  <Application>Microsoft Office PowerPoint</Application>
  <PresentationFormat>Grand écran</PresentationFormat>
  <Paragraphs>12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Rockwell</vt:lpstr>
      <vt:lpstr>Times New Roman</vt:lpstr>
      <vt:lpstr>Trebuchet MS</vt:lpstr>
      <vt:lpstr>Wingdings</vt:lpstr>
      <vt:lpstr>Atlas</vt:lpstr>
      <vt:lpstr>Les Nouvelles Invasions, une nouvelle dynastie …</vt:lpstr>
      <vt:lpstr>Présentation PowerPoint</vt:lpstr>
      <vt:lpstr>Charles Martel et la bataille de Poitiers en 732</vt:lpstr>
      <vt:lpstr>Présentation PowerPoint</vt:lpstr>
      <vt:lpstr>Dans un dernier souffle, Roland souffle dans son olifan.</vt:lpstr>
      <vt:lpstr>Présentation PowerPoint</vt:lpstr>
      <vt:lpstr>Dura ndal à Rocamadour </vt:lpstr>
      <vt:lpstr>Présentation PowerPoint</vt:lpstr>
      <vt:lpstr>Joyeuse : Epée de Charlemagne, épée du sacre des rois</vt:lpstr>
      <vt:lpstr>Présentation PowerPoint</vt:lpstr>
      <vt:lpstr>Présentation PowerPoint</vt:lpstr>
      <vt:lpstr>Aix la chapelle, capitale de Charlemagne</vt:lpstr>
      <vt:lpstr>Charlemagne : empereur d’Occident</vt:lpstr>
      <vt:lpstr>Comtes, Evêques et Missi Dominici</vt:lpstr>
      <vt:lpstr>Présentation PowerPoint</vt:lpstr>
      <vt:lpstr>Charlemagne et son fils</vt:lpstr>
      <vt:lpstr>Présentation PowerPoint</vt:lpstr>
      <vt:lpstr>Le partage des 3 petits-fils de Charlemagne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Nouvelles Invasions</dc:title>
  <dc:creator>Vincent</dc:creator>
  <cp:lastModifiedBy>BROSSEAU Marie-Noelle</cp:lastModifiedBy>
  <cp:revision>11</cp:revision>
  <dcterms:created xsi:type="dcterms:W3CDTF">2018-09-23T12:12:07Z</dcterms:created>
  <dcterms:modified xsi:type="dcterms:W3CDTF">2019-10-06T07:42:54Z</dcterms:modified>
</cp:coreProperties>
</file>