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99FF"/>
    <a:srgbClr val="F07CC4"/>
    <a:srgbClr val="FF99CC"/>
    <a:srgbClr val="FF3399"/>
    <a:srgbClr val="CC66FF"/>
    <a:srgbClr val="FFCCFF"/>
    <a:srgbClr val="FF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630F30-7434-4A84-8CE9-CEDE98FA1569}" v="65" dt="2025-05-19T18:26:49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EC5A0-DE80-4A89-A05D-E554616A6277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14AB8-7D3B-4237-8556-05A394B823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04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14AB8-7D3B-4237-8556-05A394B8234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32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CA941-7582-F825-D9BC-2CEABD1B2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A60216-AE57-4DA6-87EB-5D0D6A7A0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34F9CF-5B7A-06F3-6CD9-D258D0AF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49D50-3E69-719D-7264-11081C00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7D79B1-434E-503E-02FD-882B0858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605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44E6A-1D53-1405-3131-BC29FBA8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698F48-3961-4B2A-DE87-5FDFB3F7B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137D26-3936-2A41-6D5B-09B1EEFB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5CCA9B-7C08-F256-31E5-4A8025F0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C4611E-D2A5-26AB-24E9-BAB230C0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91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DE5E33B-351A-47B9-2F35-0C3C2C2521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AB4938-323D-B2D3-72E0-3BB3D85A7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C982F8-94E0-2F49-59FD-6C2E59A11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86F487-3C07-DE55-38A0-DA44DEC4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84CF7A-9859-2085-CA51-B26DFEBE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16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675E2-717D-4D82-A57C-EB45F9C8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7FACF7-1F63-5402-6E63-553F851E1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C2040A-2A16-F864-B9CD-ED77F4FF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5FADCE-5D3A-517C-9859-2DAF36B22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E52382-25B7-45DC-EC1A-B2645008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46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C4C12-EF95-B99E-78B5-9535F628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5C6540-BB53-A5B9-6D86-6BF10DF4D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4DDF8F-560A-779E-0F97-EDEA6DE0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C853CB-CBB6-534E-6478-0772BCB8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92C8B5-B903-6841-D0DA-7535D153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680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B4E458-5880-FD35-B61D-0B0ACE73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7961B8-1535-4AC2-093B-5000DD308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854764-3487-ABDC-61FA-DC9F900B0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E37A53-EE77-368A-5967-DCC9803C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8DD473-A602-E234-3ADF-FE8A7779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316C39-CA64-CB83-7493-F7C4B550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344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6037B-3804-68ED-ABB2-3A53C277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0E26C8-AA18-3E6E-7DC9-A60099269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8B1F97-B1A6-CCFA-68F0-B160873E1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4708A7-ECFC-E376-6F24-ADF99E7F9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B2780A4-9A4C-3298-16EE-A926BD68C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2918A7-ED63-F813-7F79-8FF1C82FF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9AE0DC-54EB-EB5E-FA87-9A581246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15A1980-A90E-35DB-D7B2-55D091E5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7132DF-FFC4-E802-0DEA-46D76454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D90B40-4599-5998-07F5-90F686469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BCBD95-A2DB-7A21-9BAE-83A17459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C54A60-0EEA-01F4-5FBF-3B7AA905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36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D1DB69-AFCB-2282-776A-B512731D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0CA7E0-B901-CD2B-EA72-E9EA75C9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E6A612-4C69-12F8-6C37-B471EB58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45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F9177B-748B-DAC7-6BC4-3F1C5852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2FF47E-6A92-625F-3AE7-3F5ADDA62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F1B347-DA42-8A57-C38B-8EDA3F070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6C7912-32F2-27A5-CE0F-DEF0B610E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CD1352-C952-100A-5B25-4F4F6DFC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F281AC-6352-2D17-FA5E-41BDFD90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69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066C0-F46B-CBD8-85A4-45913489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FCB3A8-AC46-A53E-5547-34E334BD8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E777E6-1DAF-9512-C4FA-0B728048D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FD1279-035A-7E59-D743-E64DA170B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E4241E-CD68-5611-EC00-73B92B5C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90314A-39B2-7817-BF69-E57A3B50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09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0CE6747-9504-BAD2-4CB2-DEDF0614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12C772-B98E-66B6-ADEB-ED261EDCE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9DFDA5-78F7-22E0-3180-D1F2F5403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5E033-6DBE-408B-B9A0-963C8CCEEB81}" type="datetimeFigureOut">
              <a:rPr lang="fr-FR" smtClean="0"/>
              <a:t>21/05/2025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F9EC3C-FA52-3BAF-F369-A07BB9A55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69829-2727-D482-90AB-71CEA79F3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C1E78-A0E7-4EE0-AFDF-6697C92790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03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mammifère, porc, cochon, Suidés&#10;&#10;Le contenu généré par l’IA peut être incorrect.">
            <a:extLst>
              <a:ext uri="{FF2B5EF4-FFF2-40B4-BE49-F238E27FC236}">
                <a16:creationId xmlns:a16="http://schemas.microsoft.com/office/drawing/2014/main" id="{30B79699-6283-00F2-32CE-D6809A6CBC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423" b="2531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7256F96F-F93D-497C-1464-A449C6A73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033" y="2261493"/>
            <a:ext cx="9144000" cy="1098395"/>
          </a:xfrm>
        </p:spPr>
        <p:txBody>
          <a:bodyPr>
            <a:noAutofit/>
          </a:bodyPr>
          <a:lstStyle/>
          <a:p>
            <a:r>
              <a:rPr lang="fr-FR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Les cochons</a:t>
            </a:r>
          </a:p>
          <a:p>
            <a:r>
              <a:rPr lang="fr-FR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Elsa et Théa</a:t>
            </a:r>
          </a:p>
        </p:txBody>
      </p:sp>
    </p:spTree>
    <p:extLst>
      <p:ext uri="{BB962C8B-B14F-4D97-AF65-F5344CB8AC3E}">
        <p14:creationId xmlns:p14="http://schemas.microsoft.com/office/powerpoint/2010/main" val="47685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2C4F34-2448-981A-4245-456793FF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solidFill>
                  <a:srgbClr val="FF66CC"/>
                </a:solidFill>
              </a:rPr>
              <a:t>Merci pour </a:t>
            </a:r>
            <a:r>
              <a:rPr lang="en-US" sz="6600" dirty="0" err="1">
                <a:solidFill>
                  <a:srgbClr val="FF66CC"/>
                </a:solidFill>
              </a:rPr>
              <a:t>votre</a:t>
            </a:r>
            <a:r>
              <a:rPr lang="en-US" sz="6600" dirty="0">
                <a:solidFill>
                  <a:srgbClr val="FF66CC"/>
                </a:solidFill>
              </a:rPr>
              <a:t> attention !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cochon, clipart, Suidés, dessin&#10;&#10;Le contenu généré par l’IA peut être incorrect.">
            <a:extLst>
              <a:ext uri="{FF2B5EF4-FFF2-40B4-BE49-F238E27FC236}">
                <a16:creationId xmlns:a16="http://schemas.microsoft.com/office/drawing/2014/main" id="{C5D33293-FBB6-A356-8E7E-12899F440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35" y="2642616"/>
            <a:ext cx="3756025" cy="3605784"/>
          </a:xfrm>
          <a:prstGeom prst="rect">
            <a:avLst/>
          </a:prstGeom>
        </p:spPr>
      </p:pic>
      <p:pic>
        <p:nvPicPr>
          <p:cNvPr id="5" name="Espace réservé du contenu 4" descr="Une image contenant cochon, Silhouette d’animal, dessin humoristique, jouet&#10;&#10;Le contenu généré par l’IA peut être incorrect.">
            <a:extLst>
              <a:ext uri="{FF2B5EF4-FFF2-40B4-BE49-F238E27FC236}">
                <a16:creationId xmlns:a16="http://schemas.microsoft.com/office/drawing/2014/main" id="{38BE3FBD-9F1D-DA04-17EF-389613A82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9664" y="2642616"/>
            <a:ext cx="5484080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43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5391619-344B-D1A1-FC05-8E7EC7FF3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94" y="251625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000" dirty="0"/>
              <a:t>Sommaire:                                                          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841B55-C84B-D2AE-BE6F-9E10086E0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r-FR" sz="2200" dirty="0"/>
              <a:t>Le nombre de races</a:t>
            </a:r>
          </a:p>
          <a:p>
            <a:r>
              <a:rPr lang="fr-FR" sz="2200" dirty="0"/>
              <a:t>L’anatomie des cochons</a:t>
            </a:r>
          </a:p>
          <a:p>
            <a:r>
              <a:rPr lang="fr-FR" sz="2200" dirty="0"/>
              <a:t>La famille</a:t>
            </a:r>
          </a:p>
          <a:p>
            <a:r>
              <a:rPr lang="fr-FR" sz="2200" dirty="0"/>
              <a:t>Les porcelets</a:t>
            </a:r>
          </a:p>
          <a:p>
            <a:r>
              <a:rPr lang="fr-FR" sz="2200" dirty="0"/>
              <a:t>La particularité des cochons</a:t>
            </a:r>
          </a:p>
          <a:p>
            <a:r>
              <a:rPr lang="fr-FR" sz="2200" dirty="0"/>
              <a:t>Les records</a:t>
            </a:r>
          </a:p>
          <a:p>
            <a:r>
              <a:rPr lang="fr-FR" sz="2200" dirty="0"/>
              <a:t>Photos et sources</a:t>
            </a:r>
          </a:p>
        </p:txBody>
      </p:sp>
      <p:pic>
        <p:nvPicPr>
          <p:cNvPr id="5" name="Image 4" descr="Une image contenant dessin humoristiqu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D92FCC53-3217-D7D0-F276-7BAB2275DB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4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91562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54B17-FA7E-A57E-84B2-BC9B58474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fr-FR" sz="3200" dirty="0"/>
              <a:t>  </a:t>
            </a:r>
            <a:r>
              <a:rPr lang="fr-FR" sz="3200" dirty="0">
                <a:solidFill>
                  <a:srgbClr val="FF66FF"/>
                </a:solidFill>
              </a:rPr>
              <a:t>Les races:                                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1F85CB-BD45-2903-3070-21861A52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9" r="8870"/>
          <a:stretch>
            <a:fillRect/>
          </a:stretch>
        </p:blipFill>
        <p:spPr>
          <a:xfrm>
            <a:off x="20" y="10"/>
            <a:ext cx="6028640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EB1D12-45A1-421A-E733-1E749BCBB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fr-FR" sz="1700" dirty="0">
                <a:solidFill>
                  <a:srgbClr val="FFCCFF"/>
                </a:solidFill>
              </a:rPr>
              <a:t>Il y a 350 races de cochons dans le monde</a:t>
            </a:r>
          </a:p>
          <a:p>
            <a:r>
              <a:rPr lang="fr-FR" sz="1700" dirty="0">
                <a:solidFill>
                  <a:srgbClr val="FFCCFF"/>
                </a:solidFill>
              </a:rPr>
              <a:t>La race la plus petite est la race « Tasse de thé »</a:t>
            </a:r>
          </a:p>
          <a:p>
            <a:r>
              <a:rPr lang="fr-FR" sz="1700" dirty="0">
                <a:solidFill>
                  <a:srgbClr val="FFCCFF"/>
                </a:solidFill>
              </a:rPr>
              <a:t>La race la plus grosse est « Le large white »</a:t>
            </a:r>
          </a:p>
          <a:p>
            <a:r>
              <a:rPr lang="fr-FR" sz="1700" dirty="0">
                <a:solidFill>
                  <a:srgbClr val="FFCCFF"/>
                </a:solidFill>
              </a:rPr>
              <a:t>La race de cochons la plus vieille est « Les </a:t>
            </a:r>
            <a:r>
              <a:rPr lang="fr-FR" sz="1700" dirty="0" err="1">
                <a:solidFill>
                  <a:srgbClr val="FFCCFF"/>
                </a:solidFill>
              </a:rPr>
              <a:t>Mangalitza</a:t>
            </a:r>
            <a:r>
              <a:rPr lang="fr-FR" sz="1700" dirty="0">
                <a:solidFill>
                  <a:srgbClr val="FFCCFF"/>
                </a:solidFill>
              </a:rPr>
              <a:t> »</a:t>
            </a:r>
          </a:p>
          <a:p>
            <a:endParaRPr lang="fr-FR" sz="1700" dirty="0"/>
          </a:p>
          <a:p>
            <a:endParaRPr lang="fr-FR" sz="1700" dirty="0"/>
          </a:p>
          <a:p>
            <a:pPr marL="0" indent="0">
              <a:buNone/>
            </a:pPr>
            <a:r>
              <a:rPr lang="fr-FR" sz="1700" dirty="0"/>
              <a:t>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9100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roquis, dinosaure, Fossile, squelette&#10;&#10;Le contenu généré par l’IA peut être incorrect.">
            <a:extLst>
              <a:ext uri="{FF2B5EF4-FFF2-40B4-BE49-F238E27FC236}">
                <a16:creationId xmlns:a16="http://schemas.microsoft.com/office/drawing/2014/main" id="{6A8752D7-7071-C6B3-6FBE-B2157481FB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5653" r="545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1F93DA-AE7B-5D69-2E2B-9D7FC5021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66FF"/>
                </a:solidFill>
              </a:rPr>
              <a:t>L’anatomie: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44FA0C-119E-05FD-A73D-500D3A9A7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CCFF"/>
                </a:solidFill>
              </a:rPr>
              <a:t>Il y a 258 os dans un cochon </a:t>
            </a:r>
          </a:p>
          <a:p>
            <a:r>
              <a:rPr lang="fr-FR" dirty="0">
                <a:solidFill>
                  <a:srgbClr val="FFCCFF"/>
                </a:solidFill>
              </a:rPr>
              <a:t>Dans un pied de cochons il y a 32 os </a:t>
            </a:r>
          </a:p>
          <a:p>
            <a:r>
              <a:rPr lang="fr-FR" dirty="0">
                <a:solidFill>
                  <a:srgbClr val="FFCCFF"/>
                </a:solidFill>
              </a:rPr>
              <a:t>Les cochons ont une colonne vertébrale</a:t>
            </a:r>
          </a:p>
          <a:p>
            <a:r>
              <a:rPr lang="fr-FR" dirty="0">
                <a:solidFill>
                  <a:srgbClr val="FFCCFF"/>
                </a:solidFill>
              </a:rPr>
              <a:t>Les oreilles du cochon ne contiennent pas d’os</a:t>
            </a:r>
          </a:p>
          <a:p>
            <a:r>
              <a:rPr lang="fr-FR" dirty="0">
                <a:solidFill>
                  <a:srgbClr val="FFCCFF"/>
                </a:solidFill>
              </a:rPr>
              <a:t>En moyenne les cochons vivent entre 15 et 20 ans</a:t>
            </a:r>
          </a:p>
          <a:p>
            <a:r>
              <a:rPr lang="fr-FR" dirty="0">
                <a:solidFill>
                  <a:srgbClr val="FFCCFF"/>
                </a:solidFill>
              </a:rPr>
              <a:t>Toutes les races ont un poids différent</a:t>
            </a:r>
          </a:p>
          <a:p>
            <a:r>
              <a:rPr lang="fr-FR" dirty="0">
                <a:solidFill>
                  <a:srgbClr val="FFCCFF"/>
                </a:solidFill>
              </a:rPr>
              <a:t>Les cochons d’élevage pèsent en moyenne 160 kg</a:t>
            </a:r>
          </a:p>
        </p:txBody>
      </p:sp>
    </p:spTree>
    <p:extLst>
      <p:ext uri="{BB962C8B-B14F-4D97-AF65-F5344CB8AC3E}">
        <p14:creationId xmlns:p14="http://schemas.microsoft.com/office/powerpoint/2010/main" val="1702201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mammifère, cochon, Suidés, porc&#10;&#10;Le contenu généré par l’IA peut être incorrect.">
            <a:extLst>
              <a:ext uri="{FF2B5EF4-FFF2-40B4-BE49-F238E27FC236}">
                <a16:creationId xmlns:a16="http://schemas.microsoft.com/office/drawing/2014/main" id="{20C5CFD7-C8DD-1BC5-29A1-61B41F095F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4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417078A-7948-8BD7-A642-BFE3AE297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3399"/>
                </a:solidFill>
              </a:rPr>
              <a:t>La famille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DBA34A-E3EF-BCC9-A1C8-412196CD7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solidFill>
                <a:srgbClr val="FFFFFF"/>
              </a:solidFill>
            </a:endParaRPr>
          </a:p>
          <a:p>
            <a:r>
              <a:rPr lang="fr-FR" dirty="0">
                <a:solidFill>
                  <a:srgbClr val="FF99CC"/>
                </a:solidFill>
              </a:rPr>
              <a:t>La différence entre un porc et un cochon ?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FF99CC"/>
                </a:solidFill>
                <a:sym typeface="Wingdings" panose="05000000000000000000" pitchFamily="2" charset="2"/>
              </a:rPr>
              <a:t>Le cochon est l’animal vivant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FF99CC"/>
                </a:solidFill>
                <a:sym typeface="Wingdings" panose="05000000000000000000" pitchFamily="2" charset="2"/>
              </a:rPr>
              <a:t>Le porc est l’animal abattu </a:t>
            </a:r>
            <a:endParaRPr lang="fr-FR" dirty="0">
              <a:solidFill>
                <a:srgbClr val="FF99CC"/>
              </a:solidFill>
            </a:endParaRPr>
          </a:p>
          <a:p>
            <a:r>
              <a:rPr lang="fr-FR" dirty="0">
                <a:solidFill>
                  <a:srgbClr val="FF99CC"/>
                </a:solidFill>
              </a:rPr>
              <a:t>Le sanglier est le cousin du cochon</a:t>
            </a:r>
          </a:p>
          <a:p>
            <a:endParaRPr lang="fr-FR" dirty="0">
              <a:solidFill>
                <a:srgbClr val="FF99CC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FF99CC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FF99CC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FFFFFF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617C28-CAB5-5BC0-06A8-EF557DD1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66557" y="4869191"/>
            <a:ext cx="81474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50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mammifère, herbe, cochon, Suidés&#10;&#10;Le contenu généré par l’IA peut être incorrect.">
            <a:extLst>
              <a:ext uri="{FF2B5EF4-FFF2-40B4-BE49-F238E27FC236}">
                <a16:creationId xmlns:a16="http://schemas.microsoft.com/office/drawing/2014/main" id="{B03A19A5-89E9-9A29-534D-2DB3CD44F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06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EEA2F8-C238-9911-9A8B-89B2C985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" y="332852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/>
              <a:t>Les porcelets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726EB9-B91E-FF3D-4950-1E1510A8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2000" dirty="0"/>
              <a:t>La gestation d’un cochon est de 3 mois ,</a:t>
            </a:r>
            <a:r>
              <a:rPr lang="fr-FR" sz="2000"/>
              <a:t>3 semaines </a:t>
            </a:r>
            <a:r>
              <a:rPr lang="fr-FR" sz="2000" dirty="0"/>
              <a:t>et 3 jours</a:t>
            </a:r>
          </a:p>
          <a:p>
            <a:r>
              <a:rPr lang="fr-FR" sz="2000" dirty="0"/>
              <a:t>Ils doivent rester avec leur mère pendant 8 semaines</a:t>
            </a:r>
          </a:p>
          <a:p>
            <a:r>
              <a:rPr lang="fr-FR" sz="2000" dirty="0"/>
              <a:t>Les truies mettent  bas entre le 114</a:t>
            </a:r>
            <a:r>
              <a:rPr lang="fr-FR" sz="2000" baseline="30000" dirty="0"/>
              <a:t>ème</a:t>
            </a:r>
            <a:r>
              <a:rPr lang="fr-FR" sz="2000" dirty="0"/>
              <a:t> et 118</a:t>
            </a:r>
            <a:r>
              <a:rPr lang="fr-FR" sz="2000" baseline="30000" dirty="0"/>
              <a:t>ème</a:t>
            </a:r>
            <a:r>
              <a:rPr lang="fr-FR" sz="2000" dirty="0"/>
              <a:t> jours</a:t>
            </a:r>
          </a:p>
          <a:p>
            <a:endParaRPr lang="fr-FR" sz="2000" dirty="0"/>
          </a:p>
          <a:p>
            <a:pPr marL="0" indent="0">
              <a:buNone/>
            </a:pPr>
            <a:r>
              <a:rPr lang="fr-F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058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personne, herbe, habits&#10;&#10;Le contenu généré par l’IA peut être incorrect.">
            <a:extLst>
              <a:ext uri="{FF2B5EF4-FFF2-40B4-BE49-F238E27FC236}">
                <a16:creationId xmlns:a16="http://schemas.microsoft.com/office/drawing/2014/main" id="{6633010B-AB4A-DCE6-780C-B44C52A1C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04" r="1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AE49E47-DB49-68BE-CB04-96EF79D1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3399"/>
                </a:solidFill>
              </a:rPr>
              <a:t>La particularité des cochons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27555-E8FA-EE25-58E9-C760D02CF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rgbClr val="FF99CC"/>
                </a:solidFill>
              </a:rPr>
              <a:t>Dans Strasbourg il y a un cabinet de test d’opération où on fait des tests sur les cochons </a:t>
            </a:r>
          </a:p>
          <a:p>
            <a:r>
              <a:rPr lang="fr-FR" sz="2000" dirty="0">
                <a:solidFill>
                  <a:srgbClr val="FF99CC"/>
                </a:solidFill>
              </a:rPr>
              <a:t>Les cochons permettent aux humains de vivre plus longtemps </a:t>
            </a:r>
          </a:p>
        </p:txBody>
      </p:sp>
    </p:spTree>
    <p:extLst>
      <p:ext uri="{BB962C8B-B14F-4D97-AF65-F5344CB8AC3E}">
        <p14:creationId xmlns:p14="http://schemas.microsoft.com/office/powerpoint/2010/main" val="30048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mammifère, porc, cochon, Suidés&#10;&#10;Le contenu généré par l’IA peut être incorrect.">
            <a:extLst>
              <a:ext uri="{FF2B5EF4-FFF2-40B4-BE49-F238E27FC236}">
                <a16:creationId xmlns:a16="http://schemas.microsoft.com/office/drawing/2014/main" id="{7EF688F4-A63B-C27C-FEB9-3F2DC95CC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67" r="20411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766721-B87E-08CF-87CA-13E4D6B2A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Les records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3F8F01-AA33-83D3-10C0-6262BF4B3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Le record de longueur est : 2m47</a:t>
            </a: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Les cochons peuvent atteindre le poids d’une voiture </a:t>
            </a:r>
          </a:p>
        </p:txBody>
      </p:sp>
    </p:spTree>
    <p:extLst>
      <p:ext uri="{BB962C8B-B14F-4D97-AF65-F5344CB8AC3E}">
        <p14:creationId xmlns:p14="http://schemas.microsoft.com/office/powerpoint/2010/main" val="10961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E07C6-4120-C0DF-D202-EB054662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41" y="4220361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F07CC4"/>
                </a:solidFill>
              </a:rPr>
              <a:t>Photos:</a:t>
            </a:r>
            <a:br>
              <a:rPr lang="fr-FR" dirty="0">
                <a:solidFill>
                  <a:srgbClr val="F07CC4"/>
                </a:solidFill>
              </a:rPr>
            </a:br>
            <a:r>
              <a:rPr lang="fr-FR" dirty="0">
                <a:solidFill>
                  <a:srgbClr val="F07CC4"/>
                </a:solidFill>
              </a:rPr>
              <a:t>Source: </a:t>
            </a:r>
            <a:r>
              <a:rPr lang="fr-FR" sz="3200" dirty="0">
                <a:solidFill>
                  <a:srgbClr val="F07CC4"/>
                </a:solidFill>
              </a:rPr>
              <a:t>Google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A3B9E97-94FF-1601-6B9A-80151B5CE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977" y="127099"/>
            <a:ext cx="3162149" cy="233616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E60D28-B296-3AA2-7F96-234489B64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742" y="2682995"/>
            <a:ext cx="3750067" cy="21796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DEF33C-8800-FFEF-4507-50A762938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59" y="1753150"/>
            <a:ext cx="2980113" cy="21928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F0527A-0E4C-FF5B-8BD9-C76C30B3B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496" y="116051"/>
            <a:ext cx="4091110" cy="27397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0C4BE4C-0510-62EC-68F9-D703363F0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663" y="2535927"/>
            <a:ext cx="4037610" cy="21509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D0E853-E032-FB53-F018-22BDF2080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5979" y="4162720"/>
            <a:ext cx="3608718" cy="26707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E6CFDD2-FF00-0433-E720-4BBC9DCA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0348" y="645394"/>
            <a:ext cx="3245746" cy="20905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3C7D629-F23E-351C-6438-D2A039E1D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7332" y="5126328"/>
            <a:ext cx="3169073" cy="17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4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265</Words>
  <Application>Microsoft Office PowerPoint</Application>
  <PresentationFormat>Grand écran</PresentationFormat>
  <Paragraphs>51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Thème Office</vt:lpstr>
      <vt:lpstr>Présentation PowerPoint</vt:lpstr>
      <vt:lpstr>Sommaire:                                                           </vt:lpstr>
      <vt:lpstr>  Les races:                                     </vt:lpstr>
      <vt:lpstr>L’anatomie:</vt:lpstr>
      <vt:lpstr>La famille :</vt:lpstr>
      <vt:lpstr>Les porcelets :</vt:lpstr>
      <vt:lpstr>La particularité des cochons :</vt:lpstr>
      <vt:lpstr>Les records :</vt:lpstr>
      <vt:lpstr>Photos: Source: Google</vt:lpstr>
      <vt:lpstr>Merci pour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Mathieu Magnant</dc:creator>
  <cp:lastModifiedBy>Vincent Brosseau</cp:lastModifiedBy>
  <cp:revision>3</cp:revision>
  <dcterms:created xsi:type="dcterms:W3CDTF">2024-12-21T10:18:12Z</dcterms:created>
  <dcterms:modified xsi:type="dcterms:W3CDTF">2025-05-21T15:01:51Z</dcterms:modified>
</cp:coreProperties>
</file>