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.lefebvre@yahoo.fr" initials="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69021" autoAdjust="0"/>
  </p:normalViewPr>
  <p:slideViewPr>
    <p:cSldViewPr snapToGrid="0" showGuides="1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278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794CB-83D7-474C-95B4-73D956E391B4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4639A-2F67-4DEE-BCDA-6D46481B6F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338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4639A-2F67-4DEE-BCDA-6D46481B6F7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1678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000" dirty="0"/>
              <a:t>Léonard de Vinci, de son nom complet, Leonardo di </a:t>
            </a:r>
            <a:r>
              <a:rPr lang="fr-FR" sz="2000" dirty="0" err="1"/>
              <a:t>ser</a:t>
            </a:r>
            <a:r>
              <a:rPr lang="fr-FR" sz="2000" dirty="0"/>
              <a:t> Piero da Vinci est un peintre et homme de sciences italien.</a:t>
            </a:r>
          </a:p>
          <a:p>
            <a:endParaRPr lang="fr-FR" sz="2000" dirty="0"/>
          </a:p>
          <a:p>
            <a:r>
              <a:rPr lang="fr-FR" sz="2000" dirty="0"/>
              <a:t>Il est né le 15 avril 1452.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4639A-2F67-4DEE-BCDA-6D46481B6F7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901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000" dirty="0"/>
              <a:t>Comme vous le savez ou pas, son œuvre la plus connue est la Joconde.</a:t>
            </a:r>
          </a:p>
          <a:p>
            <a:endParaRPr lang="fr-FR" sz="2000" dirty="0"/>
          </a:p>
          <a:p>
            <a:r>
              <a:rPr lang="fr-FR" sz="2000" dirty="0"/>
              <a:t>La Joconde représente le portrait de Mona Lisa, une femme brune au visage d’ ange.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4639A-2F67-4DEE-BCDA-6D46481B6F7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736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000" dirty="0"/>
              <a:t>Il était peintre mais également sculpteur, architecte et savant dans de nombreux domaines.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4639A-2F67-4DEE-BCDA-6D46481B6F7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334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000" dirty="0"/>
              <a:t>Voici deux invention de </a:t>
            </a:r>
            <a:r>
              <a:rPr lang="fr-FR" sz="2000" dirty="0" err="1"/>
              <a:t>Léronard</a:t>
            </a:r>
            <a:r>
              <a:rPr lang="fr-FR" sz="2000" dirty="0"/>
              <a:t>:</a:t>
            </a:r>
          </a:p>
          <a:p>
            <a:endParaRPr lang="fr-FR" sz="2000" dirty="0"/>
          </a:p>
          <a:p>
            <a:pPr marL="171450" indent="-171450">
              <a:buFontTx/>
              <a:buChar char="-"/>
            </a:pPr>
            <a:r>
              <a:rPr lang="fr-FR" sz="2000" dirty="0"/>
              <a:t>Le lion mécanique</a:t>
            </a:r>
          </a:p>
          <a:p>
            <a:pPr marL="171450" indent="-171450">
              <a:buFontTx/>
              <a:buChar char="-"/>
            </a:pPr>
            <a:endParaRPr lang="fr-FR" sz="2000" dirty="0"/>
          </a:p>
          <a:p>
            <a:pPr marL="171450" indent="-171450">
              <a:buFontTx/>
              <a:buChar char="-"/>
            </a:pPr>
            <a:r>
              <a:rPr lang="fr-FR" sz="2000" dirty="0"/>
              <a:t>Le mécanisme de l’horloge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4639A-2F67-4DEE-BCDA-6D46481B6F7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925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000" dirty="0"/>
              <a:t>En septembre 1515, le nouveau roi de France, François 1</a:t>
            </a:r>
            <a:r>
              <a:rPr lang="fr-FR" sz="2000" baseline="30000" dirty="0"/>
              <a:t>er</a:t>
            </a:r>
            <a:r>
              <a:rPr lang="fr-FR" sz="2000" dirty="0"/>
              <a:t> rencontre l’artiste et lui propose de venir s’installer en France.</a:t>
            </a:r>
          </a:p>
          <a:p>
            <a:endParaRPr lang="fr-FR" sz="2000" dirty="0"/>
          </a:p>
          <a:p>
            <a:r>
              <a:rPr lang="fr-FR" sz="2000" dirty="0"/>
              <a:t>Il traverse les Alpes à dos de mulet avec 3 de ses toiles majeures.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4639A-2F67-4DEE-BCDA-6D46481B6F7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806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000" dirty="0"/>
              <a:t>Voici les toiles qu’il rapporte en France:</a:t>
            </a:r>
          </a:p>
          <a:p>
            <a:pPr marL="171450" indent="-171450">
              <a:buFontTx/>
              <a:buChar char="-"/>
            </a:pPr>
            <a:r>
              <a:rPr lang="fr-FR" sz="2000" dirty="0"/>
              <a:t>Saint Jean Baptiste</a:t>
            </a:r>
          </a:p>
          <a:p>
            <a:pPr marL="171450" indent="-171450">
              <a:buFontTx/>
              <a:buChar char="-"/>
            </a:pPr>
            <a:r>
              <a:rPr lang="fr-FR" sz="2000" dirty="0"/>
              <a:t>La Vierge, l’enfant Jésus et Saint Anne</a:t>
            </a:r>
          </a:p>
          <a:p>
            <a:pPr marL="171450" indent="-171450">
              <a:buFontTx/>
              <a:buChar char="-"/>
            </a:pPr>
            <a:r>
              <a:rPr lang="fr-FR" sz="2000" dirty="0"/>
              <a:t>La Joconde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4639A-2F67-4DEE-BCDA-6D46481B6F7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24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000" dirty="0"/>
              <a:t>Il meurt le 2 mai 1519 à l’âge de 67 ans. Il est enterré au château d’Amboise.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4639A-2F67-4DEE-BCDA-6D46481B6F7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986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000" dirty="0"/>
              <a:t>Petite anecdote. Pour tenir ses écrits à l’abris des regards indiscrets, Léonard de Vinci avait l’habitude d’écrire de droite à gauche, si bien qu’il fallait un miroir pour lire ses manuscrits.</a:t>
            </a:r>
          </a:p>
          <a:p>
            <a:endParaRPr lang="fr-FR" sz="2000" dirty="0"/>
          </a:p>
          <a:p>
            <a:r>
              <a:rPr lang="fr-FR" sz="2000" dirty="0"/>
              <a:t>Mais il fallait aussi parler Italien!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4639A-2F67-4DEE-BCDA-6D46481B6F7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9841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891527-A66C-4BA1-9FEE-70C9907FC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3FD31F3-98D0-4270-AFEE-498BD3DD6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605A0B-39E9-4BB0-8593-F2FD85823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5F67-F6A6-4CD0-AD18-FCFED90C9528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87C9B4-A192-4E5F-9EE9-7563D9CAE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53D626-18C4-4B1D-AD44-3BA4EF53B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C5E8-A531-4842-BAC4-FBCC8466A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7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DBB73C-FF74-405E-917F-9CCEA5028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BC4B7A-0437-44B3-AB76-AB500F562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F95439-C4B7-45C2-988B-23963786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5F67-F6A6-4CD0-AD18-FCFED90C9528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3580EE-C571-44D4-848D-0463CB436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0B0755-2B47-49B6-93CC-953E985E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C5E8-A531-4842-BAC4-FBCC8466A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610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8AD5277-6B50-4927-8277-374CD9D68E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BDB0FF6-D0BA-4776-892D-F45C1D09E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31E736-F59D-40EC-918F-EA5D653F3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5F67-F6A6-4CD0-AD18-FCFED90C9528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600EE4-FDDA-48E2-9F9E-DA9885DC4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47FA16-1C59-4534-9511-C7DF36F5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C5E8-A531-4842-BAC4-FBCC8466A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06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DC1962-F451-444E-BE6B-B5EE405F9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AE53FF-7A83-4A73-A75D-B5D3E5F81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23C3B0-79DF-48E3-BEFF-28A3EE449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5F67-F6A6-4CD0-AD18-FCFED90C9528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8D4937-4A60-4355-B26E-BB9CC6B5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602637-6219-433F-A13C-C5396CDE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C5E8-A531-4842-BAC4-FBCC8466A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1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EDA618-63B2-477A-A74E-FF58658FE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6C92D8-7551-4E62-BC76-DC9D275FF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61F14D-19DC-4DFA-8D35-E88DF290C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5F67-F6A6-4CD0-AD18-FCFED90C9528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35F80E-7B09-445C-9B84-FFCBB6524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9AF465-171F-4E85-9EE1-DE03217F1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C5E8-A531-4842-BAC4-FBCC8466A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6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FF3700-134B-498F-BB3C-F150CE30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FCDF8D-B7CB-4D88-B4BB-D29B0F194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E59B0F-B1DC-4DE7-86CA-DE5FF16DD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E6A6A8-B67E-4E55-9954-B6BBF6E8E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5F67-F6A6-4CD0-AD18-FCFED90C9528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A5B8292-358C-4095-A009-FC80B85E7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F27D853-21BA-4BC4-81B9-2A4E99E7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C5E8-A531-4842-BAC4-FBCC8466A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648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6306D3-685C-4437-A7B2-0613020D1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294E54-2DFF-46B7-BE36-19C1A4297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ADA03FB-3D05-4730-B43D-2F6D8E0C6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7A99D0-62F9-430B-B9EF-F0836A128D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A24B444-B7D9-445F-A8F5-05915491F0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300B020-11E6-4193-B4CC-8EACF848B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5F67-F6A6-4CD0-AD18-FCFED90C9528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9C0BE4D-E057-493B-BE1C-5D8319E67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01FDB7A-06AB-4A8E-9FA3-BFB6B8F35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C5E8-A531-4842-BAC4-FBCC8466A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471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8EA743-AF71-48F6-B54C-499C647C2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CC6BCB9-C785-4160-B4DA-8A92AD4CB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5F67-F6A6-4CD0-AD18-FCFED90C9528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BAE1622-598B-44A7-BF73-A8C6C20BF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A23CD53-79ED-4620-8F2D-563CA2F0E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C5E8-A531-4842-BAC4-FBCC8466A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195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D0ED45B-3C3E-4393-9AEF-6B2928A95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5F67-F6A6-4CD0-AD18-FCFED90C9528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3D60664-91D9-4C9E-9EE9-D5467AA58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281C57-D867-4AD6-9A78-7199E9684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C5E8-A531-4842-BAC4-FBCC8466A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126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724839-75B7-47BF-99E4-357368910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A8BA33-897B-418D-A03F-0D449EE39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F01D74-3C62-4F34-AB23-D7F83C3B9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F90552-B473-4A17-90CE-27CFA54C3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5F67-F6A6-4CD0-AD18-FCFED90C9528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E6EE0BF-24E3-493E-9614-672018BFD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70C8BE-8201-43E7-88F9-E407DF2FA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C5E8-A531-4842-BAC4-FBCC8466A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14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BD3DF2-4272-4C75-9175-9B353DB2E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E16321-CA2D-4DA6-A382-2B3A70883C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B83F13-F463-4414-9B44-899ECBCA1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055D58-2C4C-4026-A2C0-1542BEBD5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5F67-F6A6-4CD0-AD18-FCFED90C9528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14C827-C703-4290-A2B5-C380AFCD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31CDAE-E051-4698-9310-B698B1B54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C5E8-A531-4842-BAC4-FBCC8466A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839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0406141-327C-41FA-837C-E4C2D3A38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E6F5322-A97C-4100-825C-101C18548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BED40E-8836-4242-8BAE-0D865BA1C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95F67-F6A6-4CD0-AD18-FCFED90C9528}" type="datetimeFigureOut">
              <a:rPr lang="fr-FR" smtClean="0"/>
              <a:t>07/03/2020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175BF5-FA41-4376-8C63-25128464E1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41829F-17FB-49EC-BCD1-267C3EABB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6C5E8-A531-4842-BAC4-FBCC8466A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27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17/06/relationships/model3d" Target="../media/model3d1.glb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24CD20-2C83-4500-8DCB-F9D25449DB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8000" b="1" dirty="0">
                <a:solidFill>
                  <a:srgbClr val="00B0F0"/>
                </a:solidFill>
              </a:rPr>
              <a:t>Léonard de Vinci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4C3C38-5E4F-4C7C-81ED-A08FB834C1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solidFill>
                  <a:srgbClr val="92D050"/>
                </a:solidFill>
              </a:rPr>
              <a:t>Par Constance et Maya</a:t>
            </a:r>
          </a:p>
        </p:txBody>
      </p:sp>
    </p:spTree>
    <p:extLst>
      <p:ext uri="{BB962C8B-B14F-4D97-AF65-F5344CB8AC3E}">
        <p14:creationId xmlns:p14="http://schemas.microsoft.com/office/powerpoint/2010/main" val="3798267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288E59-1EE6-4525-B96F-F5C1760A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7"/>
            <a:ext cx="10515600" cy="1325563"/>
          </a:xfrm>
        </p:spPr>
        <p:txBody>
          <a:bodyPr/>
          <a:lstStyle/>
          <a:p>
            <a:r>
              <a:rPr lang="fr-FR" dirty="0"/>
              <a:t>Léonard de Vinci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0" y="321595"/>
            <a:ext cx="4533900" cy="6208420"/>
          </a:xfrm>
        </p:spPr>
      </p:pic>
    </p:spTree>
    <p:extLst>
      <p:ext uri="{BB962C8B-B14F-4D97-AF65-F5344CB8AC3E}">
        <p14:creationId xmlns:p14="http://schemas.microsoft.com/office/powerpoint/2010/main" val="2213438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A8F9C5-4AF0-4CD5-AC46-5606632A9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820" y="2766217"/>
            <a:ext cx="10515600" cy="1325563"/>
          </a:xfrm>
        </p:spPr>
        <p:txBody>
          <a:bodyPr/>
          <a:lstStyle/>
          <a:p>
            <a:r>
              <a:rPr lang="fr-FR" dirty="0"/>
              <a:t>La Joconde est</a:t>
            </a:r>
            <a:br>
              <a:rPr lang="fr-FR" dirty="0"/>
            </a:br>
            <a:r>
              <a:rPr lang="fr-FR" dirty="0"/>
              <a:t>Mona Lisa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34" y="587374"/>
            <a:ext cx="4991458" cy="5641975"/>
          </a:xfrm>
        </p:spPr>
      </p:pic>
    </p:spTree>
    <p:extLst>
      <p:ext uri="{BB962C8B-B14F-4D97-AF65-F5344CB8AC3E}">
        <p14:creationId xmlns:p14="http://schemas.microsoft.com/office/powerpoint/2010/main" val="528213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FE63B0-E119-422C-9B68-BF3FAE66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grand homme</a:t>
            </a:r>
          </a:p>
        </p:txBody>
      </p:sp>
      <p:pic>
        <p:nvPicPr>
          <p:cNvPr id="5" name="Espace réservé du contenu 4" descr="Une image contenant extérieur, herbe, eau, cheval&#10;&#10;Description générée automatiquement">
            <a:extLst>
              <a:ext uri="{FF2B5EF4-FFF2-40B4-BE49-F238E27FC236}">
                <a16:creationId xmlns:a16="http://schemas.microsoft.com/office/drawing/2014/main" id="{84F325B7-A41C-4842-A34A-82E571335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91" y="1581265"/>
            <a:ext cx="4987867" cy="4463416"/>
          </a:xfrm>
        </p:spPr>
      </p:pic>
      <p:pic>
        <p:nvPicPr>
          <p:cNvPr id="7" name="Image 6" descr="Une image contenant bâtiment, intérieur, pièce, table&#10;&#10;Description générée automatiquement">
            <a:extLst>
              <a:ext uri="{FF2B5EF4-FFF2-40B4-BE49-F238E27FC236}">
                <a16:creationId xmlns:a16="http://schemas.microsoft.com/office/drawing/2014/main" id="{9285B89F-C1B1-4357-8E04-8AA386FFC2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917" y="1581265"/>
            <a:ext cx="5951221" cy="446341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58FC95D-4897-48E6-8F50-36C8AD7A5ABD}"/>
              </a:ext>
            </a:extLst>
          </p:cNvPr>
          <p:cNvSpPr txBox="1"/>
          <p:nvPr/>
        </p:nvSpPr>
        <p:spPr>
          <a:xfrm>
            <a:off x="5836916" y="6177376"/>
            <a:ext cx="595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Escalier de Chambord imaginé par Léonard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A56FF5A-7197-4F69-AFAB-5F54475F15B5}"/>
              </a:ext>
            </a:extLst>
          </p:cNvPr>
          <p:cNvSpPr txBox="1"/>
          <p:nvPr/>
        </p:nvSpPr>
        <p:spPr>
          <a:xfrm>
            <a:off x="754091" y="6177376"/>
            <a:ext cx="498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Sculpture célèbre</a:t>
            </a:r>
          </a:p>
        </p:txBody>
      </p:sp>
    </p:spTree>
    <p:extLst>
      <p:ext uri="{BB962C8B-B14F-4D97-AF65-F5344CB8AC3E}">
        <p14:creationId xmlns:p14="http://schemas.microsoft.com/office/powerpoint/2010/main" val="258321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2F7A59-0E3A-4DD8-8804-69AA32513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Un savant</a:t>
            </a:r>
          </a:p>
        </p:txBody>
      </p:sp>
      <p:pic>
        <p:nvPicPr>
          <p:cNvPr id="4" name="Da-Vincis-mechanical-lion-walks-YouTube">
            <a:hlinkClick r:id="" action="ppaction://media"/>
            <a:extLst>
              <a:ext uri="{FF2B5EF4-FFF2-40B4-BE49-F238E27FC236}">
                <a16:creationId xmlns:a16="http://schemas.microsoft.com/office/drawing/2014/main" id="{B3138A76-DC46-407D-96FB-A35BB712F1A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78" end="83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39" y="1690688"/>
            <a:ext cx="5475922" cy="4106568"/>
          </a:xfrm>
        </p:spPr>
      </p:pic>
      <p:pic>
        <p:nvPicPr>
          <p:cNvPr id="5" name="Horloge">
            <a:hlinkClick r:id="" action="ppaction://media"/>
            <a:extLst>
              <a:ext uri="{FF2B5EF4-FFF2-40B4-BE49-F238E27FC236}">
                <a16:creationId xmlns:a16="http://schemas.microsoft.com/office/drawing/2014/main" id="{9F1BC882-B6F5-4937-9361-ADA629F110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41247" end="83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78800" y="1690688"/>
            <a:ext cx="6411760" cy="410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2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89F978-A6D9-4437-A6C6-E0A31F156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François 1</a:t>
            </a:r>
            <a:r>
              <a:rPr lang="fr-FR" baseline="30000" dirty="0"/>
              <a:t>er</a:t>
            </a:r>
            <a:r>
              <a:rPr lang="fr-FR" dirty="0"/>
              <a:t> </a:t>
            </a:r>
          </a:p>
        </p:txBody>
      </p:sp>
      <p:pic>
        <p:nvPicPr>
          <p:cNvPr id="5" name="Espace réservé du contenu 4" descr="Une image contenant homme, assis, portant, cheveux&#10;&#10;Description générée automatiquement">
            <a:extLst>
              <a:ext uri="{FF2B5EF4-FFF2-40B4-BE49-F238E27FC236}">
                <a16:creationId xmlns:a16="http://schemas.microsoft.com/office/drawing/2014/main" id="{CD00162E-D848-49BB-910C-2E309A7E8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72" y="758825"/>
            <a:ext cx="7198336" cy="4351338"/>
          </a:xfr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èle 3D 5" descr="Âne de cartoon">
                <a:extLst>
                  <a:ext uri="{FF2B5EF4-FFF2-40B4-BE49-F238E27FC236}">
                    <a16:creationId xmlns:a16="http://schemas.microsoft.com/office/drawing/2014/main" id="{0968C515-782E-4930-80D3-6CDB8A9F90D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77046061"/>
                  </p:ext>
                </p:extLst>
              </p:nvPr>
            </p:nvGraphicFramePr>
            <p:xfrm rot="19744586">
              <a:off x="142012" y="1800043"/>
              <a:ext cx="3223278" cy="2671803"/>
            </p:xfrm>
            <a:graphic>
              <a:graphicData uri="http://schemas.microsoft.com/office/drawing/2017/model3d">
                <am3d:model3d r:embed="rId4">
                  <am3d:spPr>
                    <a:xfrm rot="19744586">
                      <a:off x="0" y="0"/>
                      <a:ext cx="3223278" cy="2671803"/>
                    </a:xfrm>
                    <a:prstGeom prst="rect">
                      <a:avLst/>
                    </a:prstGeom>
                  </am3d:spPr>
                  <am3d:camera>
                    <am3d:pos x="0" y="0" z="6126389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68888" d="1000000"/>
                    <am3d:preTrans dx="413298" dy="-14233511" dz="-1985110"/>
                    <am3d:scale>
                      <am3d:sx n="1000000" d="1000000"/>
                      <am3d:sy n="1000000" d="1000000"/>
                      <am3d:sz n="1000000" d="1000000"/>
                    </am3d:scale>
                    <am3d:rot ax="-2214602" ay="5105788" az="-220849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3832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èle 3D 5" descr="Âne de cartoon">
                <a:extLst>
                  <a:ext uri="{FF2B5EF4-FFF2-40B4-BE49-F238E27FC236}">
                    <a16:creationId xmlns:a16="http://schemas.microsoft.com/office/drawing/2014/main" id="{0968C515-782E-4930-80D3-6CDB8A9F90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744586">
                <a:off x="142012" y="1800043"/>
                <a:ext cx="3223278" cy="267180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502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22222E-6 C 0.12669 0.07176 0.06211 0.28172 0.18893 0.35371 C 0.2681 0.40209 0.49974 0.45 0.60508 0.42338 C 0.71042 0.39699 0.74141 0.24329 0.8207 0.19445 C 0.94818 0.12246 0.98242 -0.01759 1.1099 -0.08889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95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 descr="Une image contenant personne, homme, assis, eau&#10;&#10;Description générée automatiquement">
            <a:extLst>
              <a:ext uri="{FF2B5EF4-FFF2-40B4-BE49-F238E27FC236}">
                <a16:creationId xmlns:a16="http://schemas.microsoft.com/office/drawing/2014/main" id="{41532588-723A-49E2-8975-F06D8AFD1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38" y="457200"/>
            <a:ext cx="3954242" cy="5303628"/>
          </a:xfrm>
        </p:spPr>
      </p:pic>
      <p:pic>
        <p:nvPicPr>
          <p:cNvPr id="5" name="Image 4" descr="Une image contenant personne, homme, regardant, jeune&#10;&#10;Description générée automatiquement">
            <a:extLst>
              <a:ext uri="{FF2B5EF4-FFF2-40B4-BE49-F238E27FC236}">
                <a16:creationId xmlns:a16="http://schemas.microsoft.com/office/drawing/2014/main" id="{54282FE1-98BB-4AA1-9506-EB779A2B5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01" y="877335"/>
            <a:ext cx="6596878" cy="453771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F1BB8D1-71CF-4D6C-A1FD-6271CD812BEF}"/>
              </a:ext>
            </a:extLst>
          </p:cNvPr>
          <p:cNvSpPr txBox="1"/>
          <p:nvPr/>
        </p:nvSpPr>
        <p:spPr>
          <a:xfrm>
            <a:off x="5467529" y="5638716"/>
            <a:ext cx="595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Saint Jean-Baptiste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A8F26A6-A696-458A-920B-9F9CCA60DA22}"/>
              </a:ext>
            </a:extLst>
          </p:cNvPr>
          <p:cNvSpPr txBox="1"/>
          <p:nvPr/>
        </p:nvSpPr>
        <p:spPr>
          <a:xfrm>
            <a:off x="289556" y="5856623"/>
            <a:ext cx="4236724" cy="84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La vierge, l’enfant Jésus et Saint-Anne</a:t>
            </a:r>
          </a:p>
        </p:txBody>
      </p:sp>
    </p:spTree>
    <p:extLst>
      <p:ext uri="{BB962C8B-B14F-4D97-AF65-F5344CB8AC3E}">
        <p14:creationId xmlns:p14="http://schemas.microsoft.com/office/powerpoint/2010/main" val="3470157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5FCE4C-A6DF-4EEA-A5AD-02D7039C0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château d’Amboise</a:t>
            </a:r>
          </a:p>
        </p:txBody>
      </p:sp>
      <p:pic>
        <p:nvPicPr>
          <p:cNvPr id="5" name="Espace réservé du contenu 4" descr="Une image contenant extérieur, eau, bâtiment, port&#10;&#10;Description générée automatiquement">
            <a:extLst>
              <a:ext uri="{FF2B5EF4-FFF2-40B4-BE49-F238E27FC236}">
                <a16:creationId xmlns:a16="http://schemas.microsoft.com/office/drawing/2014/main" id="{4982C4B1-6C78-4F14-AC2C-B6B83221B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10" y="2027237"/>
            <a:ext cx="4501384" cy="4351338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68A66C-B134-4744-9432-31215ADDF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872" y="1459731"/>
            <a:ext cx="5370888" cy="4918844"/>
          </a:xfrm>
          <a:prstGeom prst="rect">
            <a:avLst/>
          </a:prstGeom>
        </p:spPr>
      </p:pic>
      <p:sp>
        <p:nvSpPr>
          <p:cNvPr id="7" name="Flèche : bas 6">
            <a:extLst>
              <a:ext uri="{FF2B5EF4-FFF2-40B4-BE49-F238E27FC236}">
                <a16:creationId xmlns:a16="http://schemas.microsoft.com/office/drawing/2014/main" id="{BAC78CEB-6ADE-43FC-817E-EE1AB2CB1415}"/>
              </a:ext>
            </a:extLst>
          </p:cNvPr>
          <p:cNvSpPr/>
          <p:nvPr/>
        </p:nvSpPr>
        <p:spPr>
          <a:xfrm>
            <a:off x="7132320" y="365125"/>
            <a:ext cx="3032760" cy="286118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b="1" dirty="0"/>
              <a:t>ICI</a:t>
            </a:r>
          </a:p>
        </p:txBody>
      </p:sp>
    </p:spTree>
    <p:extLst>
      <p:ext uri="{BB962C8B-B14F-4D97-AF65-F5344CB8AC3E}">
        <p14:creationId xmlns:p14="http://schemas.microsoft.com/office/powerpoint/2010/main" val="190211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EC1C36-00FE-4070-B0AA-83687855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Petite anecdote</a:t>
            </a:r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A633A46-9906-4105-B086-598B960EC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86" y="1825625"/>
            <a:ext cx="6409647" cy="4351338"/>
          </a:xfrm>
        </p:spPr>
      </p:pic>
    </p:spTree>
    <p:extLst>
      <p:ext uri="{BB962C8B-B14F-4D97-AF65-F5344CB8AC3E}">
        <p14:creationId xmlns:p14="http://schemas.microsoft.com/office/powerpoint/2010/main" val="294829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269</Words>
  <Application>Microsoft Office PowerPoint</Application>
  <PresentationFormat>Grand écran</PresentationFormat>
  <Paragraphs>46</Paragraphs>
  <Slides>9</Slides>
  <Notes>9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Léonard de Vinci</vt:lpstr>
      <vt:lpstr>Léonard de Vinci</vt:lpstr>
      <vt:lpstr>La Joconde est Mona Lisa</vt:lpstr>
      <vt:lpstr>Un grand homme</vt:lpstr>
      <vt:lpstr>Un savant</vt:lpstr>
      <vt:lpstr>François 1er </vt:lpstr>
      <vt:lpstr>Présentation PowerPoint</vt:lpstr>
      <vt:lpstr>Le château d’Amboise</vt:lpstr>
      <vt:lpstr>Petite anecdote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Léonard de Vinci</dc:title>
  <dc:creator>n.lefebvre@yahoo.fr</dc:creator>
  <cp:lastModifiedBy>Vincent Brosseau</cp:lastModifiedBy>
  <cp:revision>16</cp:revision>
  <cp:lastPrinted>2020-02-09T19:19:23Z</cp:lastPrinted>
  <dcterms:created xsi:type="dcterms:W3CDTF">2020-02-09T09:34:56Z</dcterms:created>
  <dcterms:modified xsi:type="dcterms:W3CDTF">2020-03-07T17:59:00Z</dcterms:modified>
</cp:coreProperties>
</file>