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57" r:id="rId6"/>
    <p:sldId id="258" r:id="rId7"/>
    <p:sldId id="259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>
        <p:scale>
          <a:sx n="47" d="100"/>
          <a:sy n="47" d="100"/>
        </p:scale>
        <p:origin x="1548" y="9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1DDF-6F5C-4036-BAF1-B1D1F47C3AFA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89A5-F77B-4FB4-92B7-E44389E5C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40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1DDF-6F5C-4036-BAF1-B1D1F47C3AFA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89A5-F77B-4FB4-92B7-E44389E5C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07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1DDF-6F5C-4036-BAF1-B1D1F47C3AFA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89A5-F77B-4FB4-92B7-E44389E5C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85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1DDF-6F5C-4036-BAF1-B1D1F47C3AFA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89A5-F77B-4FB4-92B7-E44389E5C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12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1DDF-6F5C-4036-BAF1-B1D1F47C3AFA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89A5-F77B-4FB4-92B7-E44389E5C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66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1DDF-6F5C-4036-BAF1-B1D1F47C3AFA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89A5-F77B-4FB4-92B7-E44389E5C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33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1DDF-6F5C-4036-BAF1-B1D1F47C3AFA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89A5-F77B-4FB4-92B7-E44389E5C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1DDF-6F5C-4036-BAF1-B1D1F47C3AFA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89A5-F77B-4FB4-92B7-E44389E5C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41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1DDF-6F5C-4036-BAF1-B1D1F47C3AFA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89A5-F77B-4FB4-92B7-E44389E5C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67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1DDF-6F5C-4036-BAF1-B1D1F47C3AFA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89A5-F77B-4FB4-92B7-E44389E5C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265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1DDF-6F5C-4036-BAF1-B1D1F47C3AFA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89A5-F77B-4FB4-92B7-E44389E5C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33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41DDF-6F5C-4036-BAF1-B1D1F47C3AFA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89A5-F77B-4FB4-92B7-E44389E5C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47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34836" y="352050"/>
            <a:ext cx="9144000" cy="1144241"/>
          </a:xfrm>
        </p:spPr>
        <p:txBody>
          <a:bodyPr/>
          <a:lstStyle/>
          <a:p>
            <a:r>
              <a:rPr lang="fr-FR" dirty="0"/>
              <a:t>Clovis et les Mérovingiens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568" y="1568045"/>
            <a:ext cx="4890721" cy="491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9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669" y="765245"/>
            <a:ext cx="5917436" cy="467878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1" y="959053"/>
            <a:ext cx="5408704" cy="491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75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57" y="52971"/>
            <a:ext cx="5050502" cy="656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14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29553" y="2366680"/>
            <a:ext cx="99328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Que va-t-il arriver avec cet empire divisé ?</a:t>
            </a:r>
          </a:p>
        </p:txBody>
      </p:sp>
    </p:spTree>
    <p:extLst>
      <p:ext uri="{BB962C8B-B14F-4D97-AF65-F5344CB8AC3E}">
        <p14:creationId xmlns:p14="http://schemas.microsoft.com/office/powerpoint/2010/main" val="273910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72" y="226662"/>
            <a:ext cx="5792914" cy="649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5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39" y="119575"/>
            <a:ext cx="10058400" cy="634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42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562"/>
            <a:ext cx="4583797" cy="57118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378" y="273205"/>
            <a:ext cx="3791464" cy="37079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09" y="2815590"/>
            <a:ext cx="5089757" cy="378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77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76" y="368530"/>
            <a:ext cx="5035990" cy="556121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02"/>
          <a:stretch/>
        </p:blipFill>
        <p:spPr>
          <a:xfrm>
            <a:off x="5472546" y="1011381"/>
            <a:ext cx="6272720" cy="415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1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0" y="78465"/>
            <a:ext cx="6223069" cy="621703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48" y="268340"/>
            <a:ext cx="4319570" cy="622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64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025" y="501205"/>
            <a:ext cx="6963295" cy="613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87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Clovis et les Francs prennent possession du 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794631" y="5215597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/>
              </a:rPr>
              <a:t>https://www.youtube.com/watch?v=aR73rvRIHGY</a:t>
            </a:r>
            <a:endParaRPr lang="fr-FR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3" y="1550613"/>
            <a:ext cx="4425933" cy="438834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52" y="1638880"/>
            <a:ext cx="4404831" cy="43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59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652" y="204834"/>
            <a:ext cx="5786831" cy="655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436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23</Words>
  <Application>Microsoft Office PowerPoint</Application>
  <PresentationFormat>Grand écran</PresentationFormat>
  <Paragraphs>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Clovis et les Mérovingiens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Clovis et les Francs prennent possession du …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Clovis et les Mérovingiens</dc:title>
  <dc:creator>BROSSEAU Marie-Noelle</dc:creator>
  <cp:lastModifiedBy>BROSSEAU Marie-Noelle</cp:lastModifiedBy>
  <cp:revision>7</cp:revision>
  <dcterms:created xsi:type="dcterms:W3CDTF">2019-09-22T08:41:42Z</dcterms:created>
  <dcterms:modified xsi:type="dcterms:W3CDTF">2019-09-29T09:12:09Z</dcterms:modified>
</cp:coreProperties>
</file>