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C5A0-DE80-4A89-A05D-E554616A6277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4AB8-7D3B-4237-8556-05A394B82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04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14AB8-7D3B-4237-8556-05A394B8234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32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14AB8-7D3B-4237-8556-05A394B8234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23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14AB8-7D3B-4237-8556-05A394B8234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81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7CA941-7582-F825-D9BC-2CEABD1B2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A60216-AE57-4DA6-87EB-5D0D6A7A0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34F9CF-5B7A-06F3-6CD9-D258D0AF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33-6DBE-408B-B9A0-963C8CCEEB81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B49D50-3E69-719D-7264-11081C00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7D79B1-434E-503E-02FD-882B0858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1E78-A0E7-4EE0-AFDF-6697C9279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60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44E6A-1D53-1405-3131-BC29FBA8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698F48-3961-4B2A-DE87-5FDFB3F7B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137D26-3936-2A41-6D5B-09B1EEFB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33-6DBE-408B-B9A0-963C8CCEEB81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5CCA9B-7C08-F256-31E5-4A8025F0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C4611E-D2A5-26AB-24E9-BAB230C0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1E78-A0E7-4EE0-AFDF-6697C9279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91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DE5E33B-351A-47B9-2F35-0C3C2C252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AB4938-323D-B2D3-72E0-3BB3D85A7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C982F8-94E0-2F49-59FD-6C2E59A1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33-6DBE-408B-B9A0-963C8CCEEB81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86F487-3C07-DE55-38A0-DA44DEC4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4CF7A-9859-2085-CA51-B26DFEBE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1E78-A0E7-4EE0-AFDF-6697C9279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16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675E2-717D-4D82-A57C-EB45F9C8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7FACF7-1F63-5402-6E63-553F851E1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C2040A-2A16-F864-B9CD-ED77F4FF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33-6DBE-408B-B9A0-963C8CCEEB81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5FADCE-5D3A-517C-9859-2DAF36B2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E52382-25B7-45DC-EC1A-B2645008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1E78-A0E7-4EE0-AFDF-6697C9279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46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1C4C12-EF95-B99E-78B5-9535F628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5C6540-BB53-A5B9-6D86-6BF10DF4D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4DDF8F-560A-779E-0F97-EDEA6DE0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33-6DBE-408B-B9A0-963C8CCEEB81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C853CB-CBB6-534E-6478-0772BCB8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92C8B5-B903-6841-D0DA-7535D153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1E78-A0E7-4EE0-AFDF-6697C9279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68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4E458-5880-FD35-B61D-0B0ACE73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7961B8-1535-4AC2-093B-5000DD308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854764-3487-ABDC-61FA-DC9F900B0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E37A53-EE77-368A-5967-DCC9803C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33-6DBE-408B-B9A0-963C8CCEEB81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8DD473-A602-E234-3ADF-FE8A7779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316C39-CA64-CB83-7493-F7C4B550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1E78-A0E7-4EE0-AFDF-6697C9279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34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6037B-3804-68ED-ABB2-3A53C277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0E26C8-AA18-3E6E-7DC9-A60099269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1F97-B1A6-CCFA-68F0-B160873E1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4708A7-ECFC-E376-6F24-ADF99E7F9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B2780A4-9A4C-3298-16EE-A926BD68C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32918A7-ED63-F813-7F79-8FF1C82F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33-6DBE-408B-B9A0-963C8CCEEB81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9AE0DC-54EB-EB5E-FA87-9A581246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5A1980-A90E-35DB-D7B2-55D091E5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1E78-A0E7-4EE0-AFDF-6697C9279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132DF-FFC4-E802-0DEA-46D76454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D90B40-4599-5998-07F5-90F686469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33-6DBE-408B-B9A0-963C8CCEEB81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BCBD95-A2DB-7A21-9BAE-83A17459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C54A60-0EEA-01F4-5FBF-3B7AA905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1E78-A0E7-4EE0-AFDF-6697C9279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36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D1DB69-AFCB-2282-776A-B512731D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33-6DBE-408B-B9A0-963C8CCEEB81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0CA7E0-B901-CD2B-EA72-E9EA75C9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E6A612-4C69-12F8-6C37-B471EB58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1E78-A0E7-4EE0-AFDF-6697C9279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45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9177B-748B-DAC7-6BC4-3F1C5852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2FF47E-6A92-625F-3AE7-3F5ADDA6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F1B347-DA42-8A57-C38B-8EDA3F070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6C7912-32F2-27A5-CE0F-DEF0B610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33-6DBE-408B-B9A0-963C8CCEEB81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CD1352-C952-100A-5B25-4F4F6DFC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F281AC-6352-2D17-FA5E-41BDFD90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1E78-A0E7-4EE0-AFDF-6697C9279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69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066C0-F46B-CBD8-85A4-45913489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FCB3A8-AC46-A53E-5547-34E334BD8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E777E6-1DAF-9512-C4FA-0B728048D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FD1279-035A-7E59-D743-E64DA170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E033-6DBE-408B-B9A0-963C8CCEEB81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E4241E-CD68-5611-EC00-73B92B5C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90314A-39B2-7817-BF69-E57A3B50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1E78-A0E7-4EE0-AFDF-6697C9279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9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CE6747-9504-BAD2-4CB2-DEDF0614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12C772-B98E-66B6-ADEB-ED261EDCE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9DFDA5-78F7-22E0-3180-D1F2F5403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E033-6DBE-408B-B9A0-963C8CCEEB81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F9EC3C-FA52-3BAF-F369-A07BB9A55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269829-2727-D482-90AB-71CEA79F3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C1E78-A0E7-4EE0-AFDF-6697C9279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0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gouleme, France - A Thrilling Adventure">
            <a:extLst>
              <a:ext uri="{FF2B5EF4-FFF2-40B4-BE49-F238E27FC236}">
                <a16:creationId xmlns:a16="http://schemas.microsoft.com/office/drawing/2014/main" id="{E461F9B4-1E8D-5A2B-9D8E-1DDDD1921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109788"/>
            <a:ext cx="11887197" cy="66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6B745D1-6D59-47E4-BB18-2122E98CD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6079" y="0"/>
            <a:ext cx="5987626" cy="1258308"/>
          </a:xfrm>
        </p:spPr>
        <p:txBody>
          <a:bodyPr>
            <a:normAutofit/>
          </a:bodyPr>
          <a:lstStyle/>
          <a:p>
            <a:r>
              <a:rPr lang="fr-FR" sz="7200" u="sng" dirty="0">
                <a:solidFill>
                  <a:schemeClr val="bg1"/>
                </a:solidFill>
              </a:rPr>
              <a:t>Angoulême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6F96F-F93D-497C-1464-A449C6A73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1" y="1152860"/>
            <a:ext cx="5804748" cy="983509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chemeClr val="bg1"/>
                </a:solidFill>
                <a:latin typeface="+mj-lt"/>
              </a:rPr>
              <a:t>Et ses   mystères…</a:t>
            </a:r>
          </a:p>
        </p:txBody>
      </p:sp>
    </p:spTree>
    <p:extLst>
      <p:ext uri="{BB962C8B-B14F-4D97-AF65-F5344CB8AC3E}">
        <p14:creationId xmlns:p14="http://schemas.microsoft.com/office/powerpoint/2010/main" val="4768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96466-485F-1CD8-23A7-D9E267CC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Où est Angoulême?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C11F4B9-26EC-A06C-1BF8-6A8185BFB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61" y="1385618"/>
            <a:ext cx="5291403" cy="5291403"/>
          </a:xfrm>
        </p:spPr>
      </p:pic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id="{65F7692B-91F9-503D-B317-534DE10598BC}"/>
              </a:ext>
            </a:extLst>
          </p:cNvPr>
          <p:cNvSpPr/>
          <p:nvPr/>
        </p:nvSpPr>
        <p:spPr>
          <a:xfrm>
            <a:off x="5838468" y="4559775"/>
            <a:ext cx="188259" cy="95352"/>
          </a:xfrm>
          <a:prstGeom prst="round2Diag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06AD4DEE-BE58-8588-0A27-2D0BD94D1138}"/>
              </a:ext>
            </a:extLst>
          </p:cNvPr>
          <p:cNvSpPr/>
          <p:nvPr/>
        </p:nvSpPr>
        <p:spPr>
          <a:xfrm>
            <a:off x="5924041" y="4400856"/>
            <a:ext cx="83127" cy="129580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16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5FC240D-DE99-1057-F0FC-92FD3610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1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93E89-9AC3-56D5-FC1B-2581BB7D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La cathédrale Saint-Pierre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329061-15AD-4DEE-0768-3B88CF7CE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5133" cy="2306108"/>
          </a:xfrm>
        </p:spPr>
        <p:txBody>
          <a:bodyPr/>
          <a:lstStyle/>
          <a:p>
            <a:r>
              <a:rPr lang="fr-FR" dirty="0"/>
              <a:t>Architecture: style roman </a:t>
            </a:r>
          </a:p>
          <a:p>
            <a:r>
              <a:rPr lang="fr-FR" dirty="0"/>
              <a:t>Reconstruite par Clovis</a:t>
            </a:r>
          </a:p>
          <a:p>
            <a:r>
              <a:rPr lang="fr-FR" dirty="0"/>
              <a:t>Elle a été détruite par les Wisigoths </a:t>
            </a:r>
          </a:p>
          <a:p>
            <a:r>
              <a:rPr lang="fr-FR" dirty="0"/>
              <a:t>Elle contient des trésors</a:t>
            </a:r>
          </a:p>
          <a:p>
            <a:endParaRPr lang="fr-FR" dirty="0"/>
          </a:p>
        </p:txBody>
      </p:sp>
      <p:pic>
        <p:nvPicPr>
          <p:cNvPr id="3076" name="Picture 4" descr="Résultat d’images pour saint-pierre angouleme entrée">
            <a:extLst>
              <a:ext uri="{FF2B5EF4-FFF2-40B4-BE49-F238E27FC236}">
                <a16:creationId xmlns:a16="http://schemas.microsoft.com/office/drawing/2014/main" id="{1B9165B1-B3E8-1230-2CAC-09898C88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41" y="1614487"/>
            <a:ext cx="3427306" cy="40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74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42AC4A-CE79-F0C8-35C8-5A7B44B2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93" y="355600"/>
            <a:ext cx="10713934" cy="1325563"/>
          </a:xfrm>
        </p:spPr>
        <p:txBody>
          <a:bodyPr/>
          <a:lstStyle/>
          <a:p>
            <a:r>
              <a:rPr lang="fr-FR" u="sng" dirty="0"/>
              <a:t>Les trésors de la cathédrale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756D22-EA94-E27F-7031-5B2D279B6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L’engagement</a:t>
            </a:r>
            <a:r>
              <a:rPr lang="fr-FR" dirty="0"/>
              <a:t> (2</a:t>
            </a:r>
            <a:r>
              <a:rPr lang="fr-FR" baseline="30000" dirty="0"/>
              <a:t>ème</a:t>
            </a:r>
            <a:r>
              <a:rPr lang="fr-FR" dirty="0"/>
              <a:t> salle 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C766FA-F716-ECC2-65CB-CC2E88891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504738"/>
          </a:xfrm>
        </p:spPr>
        <p:txBody>
          <a:bodyPr/>
          <a:lstStyle/>
          <a:p>
            <a:r>
              <a:rPr lang="fr-FR" dirty="0"/>
              <a:t>Elle contient une valise chapelle qui a servi à un prêtre prisonnier des nazis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407F14E-364F-7519-C62E-4515942D5AB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32" y="3690143"/>
            <a:ext cx="2973388" cy="2973388"/>
          </a:xfr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EDB33E5-55B1-6815-633A-1A7315F07C1F}"/>
              </a:ext>
            </a:extLst>
          </p:cNvPr>
          <p:cNvSpPr txBox="1">
            <a:spLocks/>
          </p:cNvSpPr>
          <p:nvPr/>
        </p:nvSpPr>
        <p:spPr>
          <a:xfrm>
            <a:off x="6801504" y="2093119"/>
            <a:ext cx="4840471" cy="45035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Le merveilleux </a:t>
            </a:r>
            <a:r>
              <a:rPr lang="fr-FR" dirty="0"/>
              <a:t>(3</a:t>
            </a:r>
            <a:r>
              <a:rPr lang="fr-FR" baseline="30000" dirty="0"/>
              <a:t>ème</a:t>
            </a:r>
            <a:r>
              <a:rPr lang="fr-FR" dirty="0"/>
              <a:t> salle )</a:t>
            </a:r>
          </a:p>
          <a:p>
            <a:r>
              <a:rPr lang="fr-FR" dirty="0"/>
              <a:t>Le sol est recouvert d’un carrelage décoré à la main par l’atelier d’</a:t>
            </a:r>
            <a:r>
              <a:rPr lang="fr-FR" dirty="0" err="1"/>
              <a:t>Offard</a:t>
            </a:r>
            <a:r>
              <a:rPr lang="fr-FR" dirty="0"/>
              <a:t> de Tours 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pic>
        <p:nvPicPr>
          <p:cNvPr id="1026" name="Picture 2" descr="Résultat d’images pour Saint-Pierre angoulême 3ème salle interrieur">
            <a:extLst>
              <a:ext uri="{FF2B5EF4-FFF2-40B4-BE49-F238E27FC236}">
                <a16:creationId xmlns:a16="http://schemas.microsoft.com/office/drawing/2014/main" id="{77599715-74F9-845C-6192-B1D163B89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911" y="3808307"/>
            <a:ext cx="2083435" cy="25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9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23645-B4EA-42A2-2594-78D92EB4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Marguerite d’Angoulême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CE810E-4B51-7357-89D0-60327F93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690688"/>
            <a:ext cx="10515600" cy="4437784"/>
          </a:xfrm>
        </p:spPr>
        <p:txBody>
          <a:bodyPr/>
          <a:lstStyle/>
          <a:p>
            <a:r>
              <a:rPr lang="fr-FR" dirty="0"/>
              <a:t>Sœur du roi François 1</a:t>
            </a:r>
            <a:r>
              <a:rPr lang="fr-FR" baseline="30000" dirty="0"/>
              <a:t>er</a:t>
            </a:r>
            <a:r>
              <a:rPr lang="fr-FR" dirty="0"/>
              <a:t> </a:t>
            </a:r>
          </a:p>
          <a:p>
            <a:r>
              <a:rPr lang="fr-FR" dirty="0"/>
              <a:t>Encourage les idées nouvelles </a:t>
            </a:r>
          </a:p>
          <a:p>
            <a:r>
              <a:rPr lang="fr-FR" dirty="0"/>
              <a:t>Est capétienne</a:t>
            </a:r>
          </a:p>
          <a:p>
            <a:r>
              <a:rPr lang="fr-FR" dirty="0"/>
              <a:t>Marguerite … en chocolat !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Picture 2" descr="Résultat d’images pour marguerite d'angoulême">
            <a:extLst>
              <a:ext uri="{FF2B5EF4-FFF2-40B4-BE49-F238E27FC236}">
                <a16:creationId xmlns:a16="http://schemas.microsoft.com/office/drawing/2014/main" id="{2ED20E90-2EB0-F014-57F0-68210033A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86" y="1936461"/>
            <a:ext cx="3800301" cy="351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Flow Vélo - À la découverte du Chocolat Marguerite d'Angoulême 🍫  Plongez dans l'histoire du Chocolat Marguerite d'Angoulême, un trésor  gastronomique qui rend hommage à la reine Marguerite, figure emblématique de">
            <a:extLst>
              <a:ext uri="{FF2B5EF4-FFF2-40B4-BE49-F238E27FC236}">
                <a16:creationId xmlns:a16="http://schemas.microsoft.com/office/drawing/2014/main" id="{2F5025FB-B40C-06A0-16AE-984233B8E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58" y="3952803"/>
            <a:ext cx="2111622" cy="212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70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2778F-6836-AB14-924F-2B04ECA0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La capitale de la BD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567F08-2B6F-D709-F190-478026288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64413" cy="2082588"/>
          </a:xfrm>
        </p:spPr>
        <p:txBody>
          <a:bodyPr/>
          <a:lstStyle/>
          <a:p>
            <a:r>
              <a:rPr lang="fr-FR" dirty="0"/>
              <a:t>Angoulême est la capitale de la BD depuis 1975</a:t>
            </a:r>
          </a:p>
          <a:p>
            <a:r>
              <a:rPr lang="fr-FR" dirty="0"/>
              <a:t>Festival en janvier </a:t>
            </a:r>
          </a:p>
          <a:p>
            <a:r>
              <a:rPr lang="fr-FR" dirty="0"/>
              <a:t>Ville décorée </a:t>
            </a:r>
          </a:p>
          <a:p>
            <a:r>
              <a:rPr lang="fr-FR" dirty="0"/>
              <a:t>École d’arts appliqués </a:t>
            </a:r>
          </a:p>
        </p:txBody>
      </p:sp>
      <p:pic>
        <p:nvPicPr>
          <p:cNvPr id="5122" name="Picture 2" descr="LES MURS PEINTS (Angoulême): Ce qu'il faut savoir pour votre visite (avec  critiques)">
            <a:extLst>
              <a:ext uri="{FF2B5EF4-FFF2-40B4-BE49-F238E27FC236}">
                <a16:creationId xmlns:a16="http://schemas.microsoft.com/office/drawing/2014/main" id="{2D0AC304-9FC0-B3FB-CAFB-80D06EFDD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373" y="3115733"/>
            <a:ext cx="3048000" cy="311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7 graffitis et fresques street-art sur les murs d'Angoulême">
            <a:extLst>
              <a:ext uri="{FF2B5EF4-FFF2-40B4-BE49-F238E27FC236}">
                <a16:creationId xmlns:a16="http://schemas.microsoft.com/office/drawing/2014/main" id="{43B95351-7E30-F01C-31B0-AB87A04C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85" y="4233332"/>
            <a:ext cx="2952009" cy="20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a fresque murale du Premier RIMa se dévoile enfin à Angoulême... -  CitéCréation">
            <a:extLst>
              <a:ext uri="{FF2B5EF4-FFF2-40B4-BE49-F238E27FC236}">
                <a16:creationId xmlns:a16="http://schemas.microsoft.com/office/drawing/2014/main" id="{BAD1077B-99FE-848D-9FAB-4479C67A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9" y="2812941"/>
            <a:ext cx="2798129" cy="236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6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7 graffitis et fresques street-art sur les murs d'Angoulême">
            <a:extLst>
              <a:ext uri="{FF2B5EF4-FFF2-40B4-BE49-F238E27FC236}">
                <a16:creationId xmlns:a16="http://schemas.microsoft.com/office/drawing/2014/main" id="{88AFEB9F-43B0-AF18-6D5B-7F78D3215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3" y="414655"/>
            <a:ext cx="2621280" cy="354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isiter Angoulême - Escale à l'Ouest">
            <a:extLst>
              <a:ext uri="{FF2B5EF4-FFF2-40B4-BE49-F238E27FC236}">
                <a16:creationId xmlns:a16="http://schemas.microsoft.com/office/drawing/2014/main" id="{93D179AD-5ABD-FF88-D044-699BA416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88" y="3545100"/>
            <a:ext cx="3072871" cy="33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À Angoulême, la BD s'invite sur les murs">
            <a:extLst>
              <a:ext uri="{FF2B5EF4-FFF2-40B4-BE49-F238E27FC236}">
                <a16:creationId xmlns:a16="http://schemas.microsoft.com/office/drawing/2014/main" id="{57BABFC2-6DD1-7F80-34DC-D1964FF64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88" y="114087"/>
            <a:ext cx="2974233" cy="23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Office de tourisme du Pays d'Angoulême - GrandAngoulême">
            <a:extLst>
              <a:ext uri="{FF2B5EF4-FFF2-40B4-BE49-F238E27FC236}">
                <a16:creationId xmlns:a16="http://schemas.microsoft.com/office/drawing/2014/main" id="{5E3B8B08-CFEA-41A8-CFE7-DA461FCA6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031999"/>
            <a:ext cx="2619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es Murs Peints | The Patron Saint of Superheroes">
            <a:extLst>
              <a:ext uri="{FF2B5EF4-FFF2-40B4-BE49-F238E27FC236}">
                <a16:creationId xmlns:a16="http://schemas.microsoft.com/office/drawing/2014/main" id="{B7B0735C-208E-D017-DA69-C9CB91A7B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5" y="3817778"/>
            <a:ext cx="2052320" cy="27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ngoulême - Circuit des remparts et Murs Peints - Parcours marche -  Angouleme | Cirkwi">
            <a:extLst>
              <a:ext uri="{FF2B5EF4-FFF2-40B4-BE49-F238E27FC236}">
                <a16:creationId xmlns:a16="http://schemas.microsoft.com/office/drawing/2014/main" id="{CB323FBE-8216-29D1-8B75-C8287FDDE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79" y="3817778"/>
            <a:ext cx="3457575" cy="306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AFFE5C2-6146-347D-D3AA-4FF20B2081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1642" y="-762912"/>
            <a:ext cx="2708566" cy="40858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C449B41-5C16-77D5-A6B2-012D27D5B3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6264" y="2681882"/>
            <a:ext cx="3990600" cy="29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09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Grand écran</PresentationFormat>
  <Paragraphs>29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Angoulême</vt:lpstr>
      <vt:lpstr>Où est Angoulême?</vt:lpstr>
      <vt:lpstr>Présentation PowerPoint</vt:lpstr>
      <vt:lpstr>La cathédrale Saint-Pierre</vt:lpstr>
      <vt:lpstr>Les trésors de la cathédrale</vt:lpstr>
      <vt:lpstr>Marguerite d’Angoulême</vt:lpstr>
      <vt:lpstr>La capitale de la BD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Mathieu Magnant</dc:creator>
  <cp:lastModifiedBy>Vincent Brosseau</cp:lastModifiedBy>
  <cp:revision>2</cp:revision>
  <dcterms:created xsi:type="dcterms:W3CDTF">2024-12-21T10:18:12Z</dcterms:created>
  <dcterms:modified xsi:type="dcterms:W3CDTF">2025-02-25T19:08:13Z</dcterms:modified>
</cp:coreProperties>
</file>