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1" r:id="rId2"/>
    <p:sldId id="257" r:id="rId3"/>
    <p:sldId id="262" r:id="rId4"/>
    <p:sldId id="259" r:id="rId5"/>
    <p:sldId id="264" r:id="rId6"/>
    <p:sldId id="265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6"/>
    <p:restoredTop sz="94660"/>
  </p:normalViewPr>
  <p:slideViewPr>
    <p:cSldViewPr snapToGrid="0">
      <p:cViewPr varScale="1">
        <p:scale>
          <a:sx n="118" d="100"/>
          <a:sy n="118" d="100"/>
        </p:scale>
        <p:origin x="4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336" d="100"/>
          <a:sy n="336" d="100"/>
        </p:scale>
        <p:origin x="-952" y="-27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FB82A-8335-DB4E-A519-9B8FB75B1DBD}" type="datetimeFigureOut">
              <a:rPr lang="fr-FR" smtClean="0"/>
              <a:t>21/04/2025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F69A1-ED49-604A-8808-28072D3300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14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31445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F69A1-ED49-604A-8808-28072D33001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6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FACBCA-ECAD-5987-7817-9182722E6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D758E4A-DDF4-97FD-75F0-D158B83DB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F4CC85-7DCD-2BC4-B8CE-7413E98E6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A78A-B71E-BD41-B852-6F2EBF048AC1}" type="datetimeFigureOut">
              <a:rPr lang="fr-FR" smtClean="0"/>
              <a:t>21/04/2025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930EAF-0C0A-6A7D-34D1-9F966D1AA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392BEA-034E-38BB-B456-A43D1D646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D54B-0C61-A146-888F-12D30CD5D7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41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89F389-7940-9271-0E7F-18115CDEC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4B05CD9-B6B6-4784-D555-9D49749E9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ABCE63-3A0D-CC5E-F481-86EE4239F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A78A-B71E-BD41-B852-6F2EBF048AC1}" type="datetimeFigureOut">
              <a:rPr lang="fr-FR" smtClean="0"/>
              <a:t>21/04/2025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1A43B4-DA6F-3709-F0D9-756A33637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810D49-C80C-0F9F-FA30-05D1090AB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D54B-0C61-A146-888F-12D30CD5D7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71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BA3FB6B-E38A-BD07-F621-905FD799A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273F89-19F4-DAD7-4165-C45D0CC4F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B4ED79-5003-3C04-172E-208F30303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A78A-B71E-BD41-B852-6F2EBF048AC1}" type="datetimeFigureOut">
              <a:rPr lang="fr-FR" smtClean="0"/>
              <a:t>21/04/2025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C1F0D4-FDD6-0F00-3AC6-59406CE3B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2BFE85-1BA7-FD60-E40A-727693FE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D54B-0C61-A146-888F-12D30CD5D7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79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E5B344-795E-345B-9655-1F3D59A59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E51D13-EE7A-E8DA-EEA4-C95290966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7E0C86-061E-A35F-1267-BEE95C8F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A78A-B71E-BD41-B852-6F2EBF048AC1}" type="datetimeFigureOut">
              <a:rPr lang="fr-FR" smtClean="0"/>
              <a:t>21/04/2025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38841F-B9BE-361C-3D3C-8D63BCB75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ED8FC4-ECF4-9B39-9B8C-EA4B5E4C4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D54B-0C61-A146-888F-12D30CD5D7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89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546772-5F53-8154-5E5E-F596ACC40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C7FB14-2F46-5B69-15FA-AC6D485F4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AB16D3-6F09-0A68-2FB6-924CB1E6F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A78A-B71E-BD41-B852-6F2EBF048AC1}" type="datetimeFigureOut">
              <a:rPr lang="fr-FR" smtClean="0"/>
              <a:t>21/04/2025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55E8B5-F976-C2B3-EB60-C28CD9D9B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511F48-63D2-7665-F863-73CF55A4E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D54B-0C61-A146-888F-12D30CD5D7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05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A9546A-F82D-CAF4-CDA3-30B4451DA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A58A7A-2BBB-BF3B-6A5F-A56AD61E7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E64698-05AA-EFBB-B98C-3E9CDFDAB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106446-70B8-1973-A075-E11CB2FCE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A78A-B71E-BD41-B852-6F2EBF048AC1}" type="datetimeFigureOut">
              <a:rPr lang="fr-FR" smtClean="0"/>
              <a:t>21/04/2025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4B20B2-AE57-1C3E-30D9-2D498BDBD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84C0EA-83D6-EB9C-B793-B22913928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D54B-0C61-A146-888F-12D30CD5D7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71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51603F-868E-9EBE-E9AE-74B0E737A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7C8038-A056-9043-F217-3F65ACAE2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E6D2773-4B14-EEBE-C035-826948489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5EB005-4DB4-F414-4B22-1E70768A3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08375ED-94B7-10E4-1BD1-6D47FD5AC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721B238-C6F3-24AD-F1CD-403A0D9BC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A78A-B71E-BD41-B852-6F2EBF048AC1}" type="datetimeFigureOut">
              <a:rPr lang="fr-FR" smtClean="0"/>
              <a:t>21/04/2025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0C9D9B6-E3F4-D86E-7DE0-F75614FA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3092313-27D9-3BCD-DA9C-F1F2F5C1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D54B-0C61-A146-888F-12D30CD5D7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42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9FA9C2-860D-4DF5-4908-A1537D376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194A3D-13F1-DA79-77B2-B51D6706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A78A-B71E-BD41-B852-6F2EBF048AC1}" type="datetimeFigureOut">
              <a:rPr lang="fr-FR" smtClean="0"/>
              <a:t>21/04/2025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3E648E-8F21-758A-19FB-98E4AA65F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F21C93-FC63-61B1-DBC0-E98E9CB6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D54B-0C61-A146-888F-12D30CD5D7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74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A28F657-55F6-7B88-99C8-99882B8F9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A78A-B71E-BD41-B852-6F2EBF048AC1}" type="datetimeFigureOut">
              <a:rPr lang="fr-FR" smtClean="0"/>
              <a:t>21/04/2025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CD2A40-1705-9884-A103-FD2835E4F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28B004-713F-0DDC-4466-C3B021922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D54B-0C61-A146-888F-12D30CD5D7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91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B0F81D-25F7-C484-0CFB-A583FAD82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D2FC2B-F835-C172-C7FF-E23CD4B62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16AE62-7FD6-5BB7-B888-7381B6FFA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754978-8595-57D3-34CE-4728DB012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A78A-B71E-BD41-B852-6F2EBF048AC1}" type="datetimeFigureOut">
              <a:rPr lang="fr-FR" smtClean="0"/>
              <a:t>21/04/2025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88FA22-E978-17F8-D35D-FB4A67DFD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70C4B7-04A5-6763-CEBB-89C8B5F7D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D54B-0C61-A146-888F-12D30CD5D7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80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5A0D78-F557-205A-2FC7-4655946C6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1859E1A-0F32-F756-C501-96B2061360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649B8A-9C83-944C-2B24-FA8D0D3E9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8D10C7-2369-97BD-9F97-15220233F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A78A-B71E-BD41-B852-6F2EBF048AC1}" type="datetimeFigureOut">
              <a:rPr lang="fr-FR" smtClean="0"/>
              <a:t>21/04/2025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7B5C5B-4690-C79C-954E-702D5D87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5BA984-5E47-2095-96F1-7E592C15C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D54B-0C61-A146-888F-12D30CD5D7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99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7CF7686-DF19-0142-4053-35966B60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6A9403-588D-0096-3643-DE6A14736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ADC730-5C57-3E2F-624B-E9719F543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5A78A-B71E-BD41-B852-6F2EBF048AC1}" type="datetimeFigureOut">
              <a:rPr lang="fr-FR" smtClean="0"/>
              <a:t>21/04/2025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2B69E1-B9A3-8D97-99AA-00A01E70B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E23CD6-2F9B-53AE-5D9A-710786110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0D54B-0C61-A146-888F-12D30CD5D7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98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g"/><Relationship Id="rId9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FDA5BF-EA39-9401-05DA-344B94169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549" y="365125"/>
            <a:ext cx="10774251" cy="2262165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Le Vésuve </a:t>
            </a:r>
            <a:br>
              <a:rPr lang="fr-FR" b="1" dirty="0"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r>
              <a:rPr lang="fr-FR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et </a:t>
            </a:r>
            <a:br>
              <a:rPr lang="fr-FR" b="1" dirty="0"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r>
              <a:rPr lang="fr-FR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l’histoire de Pompéi</a:t>
            </a:r>
            <a:endParaRPr lang="fr-FR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D1AC346-EB97-BC2C-3678-E65C59D810B3}"/>
              </a:ext>
            </a:extLst>
          </p:cNvPr>
          <p:cNvSpPr txBox="1"/>
          <p:nvPr/>
        </p:nvSpPr>
        <p:spPr>
          <a:xfrm>
            <a:off x="5400637" y="3228945"/>
            <a:ext cx="2959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Alix Pivot</a:t>
            </a:r>
          </a:p>
        </p:txBody>
      </p:sp>
    </p:spTree>
    <p:extLst>
      <p:ext uri="{BB962C8B-B14F-4D97-AF65-F5344CB8AC3E}">
        <p14:creationId xmlns:p14="http://schemas.microsoft.com/office/powerpoint/2010/main" val="150267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D57272-2159-7939-0771-481251284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5" y="158692"/>
            <a:ext cx="10826674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Le Vésuve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FBC7B8D-86F6-0EE4-553E-DA0CC4C11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412" y="1243691"/>
            <a:ext cx="6119587" cy="342696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F5EC39E-0F27-1680-253D-4FA3BFDC2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26" y="1484255"/>
            <a:ext cx="3250217" cy="278207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E4DCEEF-927A-188F-B5D2-7C388AA2CADB}"/>
              </a:ext>
            </a:extLst>
          </p:cNvPr>
          <p:cNvSpPr txBox="1"/>
          <p:nvPr/>
        </p:nvSpPr>
        <p:spPr>
          <a:xfrm>
            <a:off x="364992" y="4773580"/>
            <a:ext cx="5201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b="1" dirty="0"/>
              <a:t>Son altitude est de 1281 m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b="1" dirty="0"/>
              <a:t>Son âge 300 000 à 400 000 ans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b="1" dirty="0"/>
              <a:t>Il s’agit du deuxième plus grand volcan d’Italie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b="1" dirty="0"/>
              <a:t>La profondeur du cratère du Vésuve est de 300 m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3BCF15-A9B0-CAB7-99E1-C6AF34F5F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6828" y="4865065"/>
            <a:ext cx="2445657" cy="183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0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B81D4-1EDF-9D04-3CA6-7448630C3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80ED0C-DBD0-3B12-9898-F57C6C63E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/>
              <a:t>Les 15 volcans les plus dangereux du monde</a:t>
            </a:r>
            <a:br>
              <a:rPr lang="fr-FR" sz="4000" b="1" dirty="0"/>
            </a:br>
            <a:r>
              <a:rPr lang="fr-FR" sz="4000" b="1" dirty="0"/>
              <a:t>                               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4DE3F89-9E63-F91F-BACB-D1D0F3330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0466">
            <a:off x="417979" y="1556497"/>
            <a:ext cx="1451162" cy="145116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C7BAC30-D791-2413-592D-315EBC413D80}"/>
              </a:ext>
            </a:extLst>
          </p:cNvPr>
          <p:cNvSpPr txBox="1"/>
          <p:nvPr/>
        </p:nvSpPr>
        <p:spPr>
          <a:xfrm rot="20850052">
            <a:off x="726141" y="3059668"/>
            <a:ext cx="552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Taal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C755234-3D51-EF0B-2A06-39D05AC39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86092">
            <a:off x="2420470" y="1556497"/>
            <a:ext cx="1939738" cy="130736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2D091AF-BC4A-3344-05E9-9EC91C8EC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417" y="1439392"/>
            <a:ext cx="2194821" cy="146055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4D81DB0-A48C-BC85-D622-EC67CE9B47A5}"/>
              </a:ext>
            </a:extLst>
          </p:cNvPr>
          <p:cNvSpPr txBox="1"/>
          <p:nvPr/>
        </p:nvSpPr>
        <p:spPr>
          <a:xfrm rot="20437377">
            <a:off x="2420470" y="2805424"/>
            <a:ext cx="193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Mont Saint Helens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1604D44-4AF7-1E6C-B813-C0FCB95B0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93297">
            <a:off x="6672575" y="1358824"/>
            <a:ext cx="2194821" cy="152011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FBE7FF2-1096-721F-F156-70B078717D08}"/>
              </a:ext>
            </a:extLst>
          </p:cNvPr>
          <p:cNvSpPr txBox="1"/>
          <p:nvPr/>
        </p:nvSpPr>
        <p:spPr>
          <a:xfrm>
            <a:off x="4814047" y="299009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Kilauea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DBD85E1-DAA4-2E9F-5410-0E60D8D32EBC}"/>
              </a:ext>
            </a:extLst>
          </p:cNvPr>
          <p:cNvSpPr txBox="1"/>
          <p:nvPr/>
        </p:nvSpPr>
        <p:spPr>
          <a:xfrm rot="1323603">
            <a:off x="6963017" y="2852721"/>
            <a:ext cx="88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Galéras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7E14C20-6B5A-4BA0-2227-1593AEB1E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37224">
            <a:off x="8945920" y="1595720"/>
            <a:ext cx="2794615" cy="1309467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9BD32B92-85D7-B88B-870E-475D9540F87D}"/>
              </a:ext>
            </a:extLst>
          </p:cNvPr>
          <p:cNvSpPr txBox="1"/>
          <p:nvPr/>
        </p:nvSpPr>
        <p:spPr>
          <a:xfrm rot="1363976">
            <a:off x="9257332" y="2705033"/>
            <a:ext cx="849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Vésuve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9407302-3667-3E27-204A-E438BD70A0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85741">
            <a:off x="275291" y="3481009"/>
            <a:ext cx="2007205" cy="1203351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37FFC599-54A5-CF5B-DDB2-AF80B8DAA751}"/>
              </a:ext>
            </a:extLst>
          </p:cNvPr>
          <p:cNvSpPr txBox="1"/>
          <p:nvPr/>
        </p:nvSpPr>
        <p:spPr>
          <a:xfrm rot="20948461">
            <a:off x="857684" y="4718391"/>
            <a:ext cx="857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Mérapi</a:t>
            </a:r>
            <a:endParaRPr lang="fr-FR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EB961A0B-C6D7-34EF-590D-D2F200022F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138412">
            <a:off x="2579922" y="3338282"/>
            <a:ext cx="2007205" cy="1318813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A93E14BA-1E8D-F711-3E48-92FB000708FD}"/>
              </a:ext>
            </a:extLst>
          </p:cNvPr>
          <p:cNvSpPr txBox="1"/>
          <p:nvPr/>
        </p:nvSpPr>
        <p:spPr>
          <a:xfrm rot="20291930">
            <a:off x="3387020" y="4631689"/>
            <a:ext cx="10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Pinatubo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5E65E3F3-D744-D0D3-16E6-5040DDE1C0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7482" y="3481009"/>
            <a:ext cx="1962785" cy="1306144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742DEA24-862D-51CC-119F-9EBBCE333DF0}"/>
              </a:ext>
            </a:extLst>
          </p:cNvPr>
          <p:cNvSpPr txBox="1"/>
          <p:nvPr/>
        </p:nvSpPr>
        <p:spPr>
          <a:xfrm>
            <a:off x="4957482" y="4787153"/>
            <a:ext cx="363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Popocateptel</a:t>
            </a:r>
            <a:endParaRPr lang="fr-FR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19855E55-4E4D-552F-6FA6-34AB315D4E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852513">
            <a:off x="7173277" y="3479463"/>
            <a:ext cx="2387582" cy="1283339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42B69B16-AC32-A768-9934-0C38B2026659}"/>
              </a:ext>
            </a:extLst>
          </p:cNvPr>
          <p:cNvSpPr txBox="1"/>
          <p:nvPr/>
        </p:nvSpPr>
        <p:spPr>
          <a:xfrm rot="753472">
            <a:off x="7570694" y="4762802"/>
            <a:ext cx="1819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Mont </a:t>
            </a:r>
            <a:r>
              <a:rPr lang="fr-FR" dirty="0" err="1"/>
              <a:t>Agug</a:t>
            </a:r>
            <a:endParaRPr lang="fr-FR" dirty="0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606301A3-B482-E5DD-1A9F-4F0578E500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805113">
            <a:off x="9787893" y="3429000"/>
            <a:ext cx="2128815" cy="132146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2D1569C-F773-9CD0-B9C4-00D4215A1F1B}"/>
              </a:ext>
            </a:extLst>
          </p:cNvPr>
          <p:cNvSpPr txBox="1"/>
          <p:nvPr/>
        </p:nvSpPr>
        <p:spPr>
          <a:xfrm rot="787900">
            <a:off x="10058916" y="4794772"/>
            <a:ext cx="125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Nyiragongo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B5FFEF-081D-3A58-F4C2-EABABD8350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203676">
            <a:off x="469708" y="5132134"/>
            <a:ext cx="1655459" cy="165545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E25C382-F273-1B95-63B5-0AF7953A31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57161" y="5156485"/>
            <a:ext cx="2007205" cy="165608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818D409-CFBD-1416-9C08-A694A655B0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492068">
            <a:off x="6920267" y="5185794"/>
            <a:ext cx="2023317" cy="141663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0143546F-A9FE-CE5A-3659-DB105F806323}"/>
              </a:ext>
            </a:extLst>
          </p:cNvPr>
          <p:cNvSpPr txBox="1"/>
          <p:nvPr/>
        </p:nvSpPr>
        <p:spPr>
          <a:xfrm rot="20525660">
            <a:off x="2220527" y="5902036"/>
            <a:ext cx="141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Mont Rainier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194765F-0069-6284-7BEA-6724F952F081}"/>
              </a:ext>
            </a:extLst>
          </p:cNvPr>
          <p:cNvSpPr txBox="1"/>
          <p:nvPr/>
        </p:nvSpPr>
        <p:spPr>
          <a:xfrm>
            <a:off x="5564366" y="5959863"/>
            <a:ext cx="130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Santa Maria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B98DAAC3-3420-484B-33C0-579823ED4AD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715919">
            <a:off x="9641493" y="5213675"/>
            <a:ext cx="1909573" cy="1321466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59D8AB82-02B2-6CB8-E5BD-542C88CC8475}"/>
              </a:ext>
            </a:extLst>
          </p:cNvPr>
          <p:cNvSpPr txBox="1"/>
          <p:nvPr/>
        </p:nvSpPr>
        <p:spPr>
          <a:xfrm>
            <a:off x="7234518" y="6548764"/>
            <a:ext cx="121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Sakurajima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439C40F7-C0B5-6F71-8305-0E32830AEF00}"/>
              </a:ext>
            </a:extLst>
          </p:cNvPr>
          <p:cNvSpPr txBox="1"/>
          <p:nvPr/>
        </p:nvSpPr>
        <p:spPr>
          <a:xfrm rot="862009">
            <a:off x="9661764" y="653360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Ulawun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0689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44CC8-4D3B-2545-AA9A-35AECA275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126" y="-42913"/>
            <a:ext cx="641604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Pompéi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1D433F-384A-9BF3-8F01-22201C022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829" y="5002662"/>
            <a:ext cx="10574127" cy="1882428"/>
          </a:xfrm>
        </p:spPr>
        <p:txBody>
          <a:bodyPr>
            <a:normAutofit lnSpcReduction="10000"/>
          </a:bodyPr>
          <a:lstStyle/>
          <a:p>
            <a:r>
              <a:rPr lang="fr-FR" sz="2000" b="1" dirty="0"/>
              <a:t>Pompéi se situe à 9 km ,au Sud-Est du Vésuve</a:t>
            </a:r>
          </a:p>
          <a:p>
            <a:r>
              <a:rPr lang="fr-FR" sz="2000" b="1" dirty="0"/>
              <a:t>Fondée au  VI</a:t>
            </a:r>
            <a:r>
              <a:rPr lang="fr-FR" sz="2000" b="1" baseline="30000" dirty="0"/>
              <a:t>ème </a:t>
            </a:r>
            <a:r>
              <a:rPr lang="fr-FR" sz="2000" b="1" dirty="0"/>
              <a:t>siècle av J-C par les Grecs puis terminée par les Romains</a:t>
            </a:r>
          </a:p>
          <a:p>
            <a:r>
              <a:rPr lang="fr-FR" sz="2000" b="1" dirty="0"/>
              <a:t>Il y a eu entre 7500 à 13500 habitants lors de l’</a:t>
            </a:r>
            <a:r>
              <a:rPr lang="fr-FR" sz="2000" b="1" dirty="0" err="1"/>
              <a:t>éxplosion</a:t>
            </a:r>
            <a:endParaRPr lang="fr-FR" sz="2000" b="1" dirty="0"/>
          </a:p>
          <a:p>
            <a:r>
              <a:rPr lang="fr-FR" sz="2000" b="1" dirty="0"/>
              <a:t>C’est une ville moderne avec des passages piétons , de  l’eau courante ,  des théâtres,</a:t>
            </a:r>
          </a:p>
          <a:p>
            <a:r>
              <a:rPr lang="fr-FR" sz="2000" b="1" dirty="0"/>
              <a:t>Sa superficie est de 12,42 km carré</a:t>
            </a:r>
          </a:p>
          <a:p>
            <a:endParaRPr lang="fr-FR" sz="2000" b="1" dirty="0"/>
          </a:p>
          <a:p>
            <a:endParaRPr lang="fr-FR" sz="2000" b="1" baseline="30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305144C-DC10-83D1-1CF0-2348B09B4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361" y="940612"/>
            <a:ext cx="3516195" cy="201263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435AC9F-596A-E98E-E849-B5B99C95D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56329">
            <a:off x="248713" y="611564"/>
            <a:ext cx="2361554" cy="176888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B1EEFED-7887-142B-2821-A63C384B9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70628">
            <a:off x="6166215" y="3352673"/>
            <a:ext cx="1994603" cy="149595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CF1803E-2B48-3326-1281-910030BB2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946231">
            <a:off x="8003514" y="939921"/>
            <a:ext cx="3141409" cy="235605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1A49E4C-C7C1-033A-CA87-3CAA2B6B9C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90988">
            <a:off x="781760" y="3016160"/>
            <a:ext cx="2604061" cy="146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F8777-B0C3-8F24-AA0A-51BF42ACB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C83C16-39AE-1F7B-95EE-D129F2DB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49" y="115013"/>
            <a:ext cx="9184894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Maisons luxueuses de Pompéi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F785A4-C81E-16CD-60B9-6803B7FB7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11" y="3982057"/>
            <a:ext cx="10689859" cy="2658201"/>
          </a:xfrm>
        </p:spPr>
        <p:txBody>
          <a:bodyPr>
            <a:normAutofit/>
          </a:bodyPr>
          <a:lstStyle/>
          <a:p>
            <a:r>
              <a:rPr lang="fr-FR" sz="2000" b="1" dirty="0"/>
              <a:t>Atrium</a:t>
            </a:r>
          </a:p>
          <a:p>
            <a:r>
              <a:rPr lang="fr-FR" sz="2000" b="1" dirty="0"/>
              <a:t>Eau courante</a:t>
            </a:r>
          </a:p>
          <a:p>
            <a:r>
              <a:rPr lang="fr-FR" sz="2000" b="1" dirty="0"/>
              <a:t>Jardin</a:t>
            </a:r>
          </a:p>
          <a:p>
            <a:endParaRPr lang="fr-FR" sz="2000" b="1" dirty="0"/>
          </a:p>
          <a:p>
            <a:endParaRPr lang="fr-FR" sz="2000" b="1" baseline="30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E6174C3-0471-0664-7F9B-FA919CBBE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98" y="1203062"/>
            <a:ext cx="2876192" cy="215436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36690C9-3031-7EEB-5BC0-FF0C2B58F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181037" y="4319339"/>
            <a:ext cx="2500084" cy="187506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02DC2CD-9E51-C513-0EBE-BAA0C18F7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3429" y="1535314"/>
            <a:ext cx="2500085" cy="187506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F491AC5-C11B-D932-A3D8-7F64D8A15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156" y="1257176"/>
            <a:ext cx="3381027" cy="253577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EB7B452-E808-3A45-2E51-9EBD8C0F4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0369" y="4115043"/>
            <a:ext cx="3381027" cy="253577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B689888-5EF2-8B9B-8B69-753A9F92CA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4691" y="2280246"/>
            <a:ext cx="2029279" cy="135039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82BA646-8A4A-0B04-D6EC-76EB74BC5A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7307" y="0"/>
            <a:ext cx="3749117" cy="15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17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A066F-796E-D27B-D12C-7886F14D5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F8DE09-2C18-FA84-CE94-F4D385A0F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375" y="74818"/>
            <a:ext cx="9184894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Vie agréable à Pompéi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E931DC-808C-7A96-8940-170FC295D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8052" y="5091359"/>
            <a:ext cx="10515600" cy="1681368"/>
          </a:xfrm>
        </p:spPr>
        <p:txBody>
          <a:bodyPr>
            <a:normAutofit/>
          </a:bodyPr>
          <a:lstStyle/>
          <a:p>
            <a:r>
              <a:rPr lang="fr-FR" sz="2000" b="1" dirty="0"/>
              <a:t>Commerces</a:t>
            </a:r>
          </a:p>
          <a:p>
            <a:r>
              <a:rPr lang="fr-FR" sz="2000" b="1" dirty="0"/>
              <a:t>Théâtre</a:t>
            </a:r>
          </a:p>
          <a:p>
            <a:r>
              <a:rPr lang="fr-FR" sz="2000" b="1" dirty="0"/>
              <a:t>Arène</a:t>
            </a:r>
          </a:p>
          <a:p>
            <a:r>
              <a:rPr lang="fr-FR" sz="2000" b="1" dirty="0"/>
              <a:t>Forum</a:t>
            </a:r>
          </a:p>
          <a:p>
            <a:endParaRPr lang="fr-FR" sz="2000" b="1" baseline="30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93BC55D-4777-05C2-672F-132CF5E3B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94756">
            <a:off x="4858290" y="3345953"/>
            <a:ext cx="2485168" cy="18638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1732F52-43D9-488B-EF39-1F2F08AE7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8608">
            <a:off x="306971" y="1141951"/>
            <a:ext cx="2909642" cy="218223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FF6AFA9-E1EC-1DF1-81BC-A3305A441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232166">
            <a:off x="6655876" y="453090"/>
            <a:ext cx="2764605" cy="207345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0DB729C-DF18-E5BA-AE84-A112A13146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93927">
            <a:off x="9404837" y="2625093"/>
            <a:ext cx="2120408" cy="159030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22CFB39-B8F1-B7FF-9962-C2E96074E6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895093">
            <a:off x="-192227" y="4100086"/>
            <a:ext cx="2764604" cy="207345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A44D241-E107-285C-0C7D-F8848E485E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14671">
            <a:off x="9397917" y="480983"/>
            <a:ext cx="2394857" cy="179614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23E0DDB-CE47-3F82-144C-258BF451AD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591671">
            <a:off x="3726661" y="1428720"/>
            <a:ext cx="2580821" cy="162327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1554E5F-C1ED-4349-65DE-ABEE5650C5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93296">
            <a:off x="2543927" y="3495973"/>
            <a:ext cx="2297386" cy="154842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49368E6-FC09-123D-22B4-94D72B9C1C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97983">
            <a:off x="7407172" y="4331700"/>
            <a:ext cx="2944829" cy="195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45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7A53B-FBAD-D7B2-E2D3-817925400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87A9A0-7E5B-0474-DCCA-D2D825F61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803" y="5127699"/>
            <a:ext cx="10294969" cy="1575911"/>
          </a:xfrm>
        </p:spPr>
        <p:txBody>
          <a:bodyPr>
            <a:normAutofit/>
          </a:bodyPr>
          <a:lstStyle/>
          <a:p>
            <a:r>
              <a:rPr lang="fr-FR" sz="2000" b="1" dirty="0"/>
              <a:t>Pendant 3 jours 3 m de cendre ont recouvert la ville</a:t>
            </a:r>
          </a:p>
          <a:p>
            <a:r>
              <a:rPr lang="fr-FR" sz="2000" b="1" dirty="0"/>
              <a:t>Nuage de 10 km de hauteur </a:t>
            </a:r>
          </a:p>
          <a:p>
            <a:r>
              <a:rPr lang="fr-FR" sz="2000" b="1" dirty="0"/>
              <a:t>Gaz toxiques, cendres incandescentes …</a:t>
            </a:r>
          </a:p>
          <a:p>
            <a:pPr marL="0" indent="0">
              <a:buNone/>
            </a:pPr>
            <a:endParaRPr lang="fr-FR" sz="2000" b="1" baseline="30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E68990F-7B76-F065-CD9A-30D2B428E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7208">
            <a:off x="8124702" y="4509187"/>
            <a:ext cx="1314016" cy="197461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6BD2776-9477-ED34-FDBE-1ED80AF36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543" y="4916080"/>
            <a:ext cx="2264229" cy="169817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4BD9BAE-46AB-3B85-0763-30FCE2EC6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32278">
            <a:off x="10012861" y="634512"/>
            <a:ext cx="1665592" cy="124919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7C7701D-0E42-EC39-E95F-4C5D636E4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269" y="1743680"/>
            <a:ext cx="1665592" cy="110837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BE77587-4F69-E1B4-AD1F-A8857D8C08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9833" y="3017155"/>
            <a:ext cx="2852056" cy="142602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196599D-64F1-500E-BEB8-CAF7A27C7C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2856" y="1596925"/>
            <a:ext cx="4467669" cy="251026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D3869EF-F3FE-E688-2175-991444D00C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086630">
            <a:off x="708026" y="3403094"/>
            <a:ext cx="2105086" cy="1576783"/>
          </a:xfrm>
          <a:prstGeom prst="rect">
            <a:avLst/>
          </a:prstGeom>
        </p:spPr>
      </p:pic>
      <p:sp>
        <p:nvSpPr>
          <p:cNvPr id="16" name="Titre 15">
            <a:extLst>
              <a:ext uri="{FF2B5EF4-FFF2-40B4-BE49-F238E27FC236}">
                <a16:creationId xmlns:a16="http://schemas.microsoft.com/office/drawing/2014/main" id="{67F9E915-655D-DB05-2328-A1E15DD50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857" y="365125"/>
            <a:ext cx="4781430" cy="1325563"/>
          </a:xfrm>
        </p:spPr>
        <p:txBody>
          <a:bodyPr/>
          <a:lstStyle/>
          <a:p>
            <a:r>
              <a:rPr lang="fr-FR" dirty="0"/>
              <a:t>L’histoire de Pompéi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111DB9E-01C9-470F-1543-5BB3792FE7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56406">
            <a:off x="764115" y="827314"/>
            <a:ext cx="2189841" cy="218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692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177</Words>
  <Application>Microsoft Macintosh PowerPoint</Application>
  <PresentationFormat>Grand écran</PresentationFormat>
  <Paragraphs>42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APPLE CHANCERY</vt:lpstr>
      <vt:lpstr>Arial</vt:lpstr>
      <vt:lpstr>Calibri</vt:lpstr>
      <vt:lpstr>Calibri Light</vt:lpstr>
      <vt:lpstr>Wingdings</vt:lpstr>
      <vt:lpstr>Thème Office</vt:lpstr>
      <vt:lpstr>Le Vésuve  et  l’histoire de Pompéi</vt:lpstr>
      <vt:lpstr>Le Vésuve</vt:lpstr>
      <vt:lpstr>Les 15 volcans les plus dangereux du monde                                 </vt:lpstr>
      <vt:lpstr>Pompéi</vt:lpstr>
      <vt:lpstr>Maisons luxueuses de Pompéi</vt:lpstr>
      <vt:lpstr>Vie agréable à Pompéi</vt:lpstr>
      <vt:lpstr>L’histoire de Pompéi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PIVOT Xavier</dc:creator>
  <cp:lastModifiedBy>PIVOT Xavier</cp:lastModifiedBy>
  <cp:revision>12</cp:revision>
  <dcterms:created xsi:type="dcterms:W3CDTF">2025-04-18T16:08:31Z</dcterms:created>
  <dcterms:modified xsi:type="dcterms:W3CDTF">2025-04-21T18:14:34Z</dcterms:modified>
</cp:coreProperties>
</file>